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59" r:id="rId6"/>
    <p:sldId id="261" r:id="rId7"/>
    <p:sldId id="262" r:id="rId8"/>
    <p:sldId id="263" r:id="rId9"/>
    <p:sldId id="264" r:id="rId10"/>
    <p:sldId id="265" r:id="rId11"/>
    <p:sldId id="269" r:id="rId12"/>
    <p:sldId id="266" r:id="rId13"/>
    <p:sldId id="268" r:id="rId14"/>
    <p:sldId id="267"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14E5F-B2F3-CDA3-B2CF-F7615FFB9F57}" v="1" dt="2018-09-02T22:51:26.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1" d="100"/>
          <a:sy n="61" d="100"/>
        </p:scale>
        <p:origin x="7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3T12:30:37.711"/>
    </inkml:context>
    <inkml:brush xml:id="br0">
      <inkml:brushProperty name="width" value="0.05292" units="cm"/>
      <inkml:brushProperty name="height" value="0.05292" units="cm"/>
      <inkml:brushProperty name="color" value="#FF0000"/>
    </inkml:brush>
  </inkml:definitions>
  <inkml:trace contextRef="#ctx0" brushRef="#br0">23085 7904 0,'33'0'63,"0"34"-32,0-68-16,0 34 1,33 0 0,-33 0-1,34 0 1,-34 0-16,0 0 0,0 0 15,0 0-15,0 0 16,0 0-16,0 0 16,0 0-16,33 0 15,-33 0-15,0 0 16,0 0-16,1 34 0,32-34 15,-33 0-15,0 0 16,0 0-16,0 0 16,33 0-16,-33 0 15,0 0-15,0 0 0,0 0 16,1 0-16,32 0 15,-33 0-15,0 0 16,0 33-16,0-33 16,0 0-16,33 0 0,-33 0 15,0 0-15,0 0 16,34 0-16,-34 0 15,0 0-15,0 0 16,33 0-16,-33 0 0,0 0 16,33 0-16,-33 0 15,0 0-15,0 0 16,34 0-16,-34 0 15,0 0-15,0 0 0,33 0 16,-33 0-16,0 0 16,33 0-16,-33 0 15,0 0-15,0 0 16,34 0-16,-34 0 0,0 0 15,33 0-15,-33 0 16,0 0-16,33 0 16,-33 0-16,0 0 15,33 0-15,-32 0 16,-1 0-16,33 0 0,-33 0 15,0 0-15,33 0 16,-33 0-16,0 0 16,33 0-16,-33 0 0,0 0 15,34 0-15,-34 0 16,33 0-16,-33-33 15,0 33-15,33 0 16,-33 0-16,33 0 16,-33 0-16,1 0 0,32 0 15,-33-34-15,0 34 16,33 0-16,-33 0 15,0 0-15,33 0 16,-33 0-16,0 0 0,0 0 16,34 0-16,-34-33 15,33 66-15,-33-66 16,0 33-16,33 0 15,0 0-15,-33 0 0,33 0 16,-32 0-16,32 0 16,-33 0-16,33 0 15,-33 0-15,33 0 16,-33 0-16,0 0 0,33 0 15,-33 0-15,34 0 16,-34 0-16,0 0 16,33 0-16,-33 0 15,0 0-15,33 0 0,-33 0 16,0 0-16,34 0 15,-34 0-15,0 0 16,33 0-16,-33 0 16,0-33-16,33 66 0,-33-33 15,0-33-15,33 33 16,-33 0-16,1 0 15,-1 0-15,33 0 16,-33 0-16,0 0 0,0 0 16,0 0-16,0 0 15,33 0 1,0 0-1,-33 0-15,1 0 16,-68 0 62,1 0-62,0 33-1</inkml:trace>
  <inkml:trace contextRef="#ctx0" brushRef="#br0" timeOffset="1865">28608 8599 0,'-33'-33'62,"0"33"-46,-33 0 0,33 0-1,0 0-15,-34 0 0,34 0 16,0 0-16,0 0 15,0 0-15,-33 0 16,33 0-16,0 0 0,-33 0 16,0 0-16,33 0 15,-34 0-15,1 0 16,0 0-16,33 0 15,-33 0-15,0-33 16,0 66-16,-1-33 0,1-33 16,0 33-16,33 0 15,-33 0-15,0 0 16,0 0-16,0 0 0,-1 0 15,1 0-15,0 0 16,0 0-16,-33 0 16,33 0-16,-1-33 15,1 33-15,0 0 16,0 0-16,0 0 0,0 0 15,0 0-15,-1 0 16,1-33-16,0 33 16,0 0-16,0 0 15,0 0-15,0 0 0,-1 0 16,1 0-16,0 0 15,0-33-15,0 33 16,0 0-16,-1 33 16,1-66-16,0 33 0,0 0 15,0 0-15,0 0 16,0 0-16,-1 0 15,1 0-15,0 0 16,0 0-16,0 0 0,0 0 16,0 0-16,-1 0 15,1 0-15,0 0 16,0 0-16,0 0 15,0 0-15,0 0 0,-1 0 16,1 0-16,0 0 16,0 0-16,0 0 15,0 0-15,0 0 16,-34 0-16,34 0 0,0 0 15,0 0-15,0 0 16,0 0-16,-1 0 16,1 0-16,0 0 15,0 33-15,0-33 0,0 0 16,0 0-16,-1 0 15,1 0-15,0 0 16,-33 0-16,33 0 16,0 0-16,-1 0 0,1 33 15,-33-66-15,33 33 16,0 33-16,0-33 15,0 0-15,-1-33 16,1 33-16,-33 0 0,33 0 16,0 0-16,0 0 15,-1 0-15,1 0 16,0 0-16,0 0 15,0 33-15,0-33 0,0 0 16,-1 0-16,1 0 16,0 0-16,0 0 15,0 0-15,0 0 16,0 0-16,-1 0 0,34 0 15,-33 0-15,0 0 16,0 0-16,33 0 16,-33 0-16,0 0 15,-1 0-15,34 0 16,-33 0-16,0 0 0,33 0 15,-33 0-15,0 0 16,33 0-16,-34 0 16,34 0-16,-33 0 15,33 0-15,-33 0 0,33 0 16,-33 0-16,0 0 15,33 0-15,-1-33 16,-32 33-16,33 0 16,-33 0-16,33 0 0,0 0 15,-33 0-15,33 0 16,0 0-16,-33 0 15,32 0-15,1 0 16,-33 0-16,33 0 0,0 0 16,-33 0-16,33 0 15,0 0-15,0 0 16,-33 0-16,33 0 15,-1 0-15,1 0 0,0 0 16,-33 0-16,33 0 16,0 0-16,0 0 15,0 0-15,0 0 16,-33 0-16,33 33 15,-34-33 1,34 0-16,0 0 16,-33 0-1,33 0 1,-33 0-1,33 0 1,0 0 0,0 0-16</inkml:trace>
  <inkml:trace contextRef="#ctx0" brushRef="#br0" timeOffset="3065">17165 9161 0,'33'-33'16,"0"66"-1,0-33 1,33 0 0,0 0-1,-33 0-15,0 0 0,1 0 16,-1 0-16,0 0 15,0 0-15,0 0 16,33 0-16,-33 0 16,33 0-16,-33 0 0,33 0 15,1 0-15,-34 0 16,33 0-16,0 0 15,0 0-15,-33 0 16,33 0-16,0 0 0,1 0 16,-34 0-16,33 0 15,0 0-15,0 0 16,0 0-16,0 0 15,1 0-15,-1 0 0,0 0 16,0 0-16,0 0 16,0 0-16,0 0 15,1 0-15,-1 0 16,0 0-16,0 0 0,0 0 15,0 0-15,0 0 16,1 0-16,-1 0 16,0 0-16,0 0 15,33 0-15,-33 0 0,1 0 16,-1 0-16,0 0 15,0 0-15,0 0 16,0 0-16,0 0 16,1 0-16,-1 0 0,0 0 15,0 0-15,0 0 16,0 0-16,0 0 15,1 0-15,-1 0 16,0 0-16,0 0 0,0 0 16,0 0-16,0 0 15,1 33-15,-1-33 16,0 0-16,0 0 15,0 0-15,0 0 16,0 0-16,1 0 0,-1 0 16,-33 0-16,33 33 15,0-33-15,0 0 16,0 0-16,1 0 0,-1 0 15,0 0-15,0 0 16,0 0-16,-33 0 16,33 0-16,1 0 15,-1 0-15,-33 0 16,33 0-16,0 33 0,-33-33 15,33 0-15,-33 0 16,33 0-16,-32 0 16,32 0-16,-33 0 15,33 0-15,-33 0 0,0 0 16,0 0-16,33 0 15,-33 0-15,0 0 16,0 0 0,1 0-16,-1 0 31,-66 0 31,-1 0-62,1-33 16</inkml:trace>
  <inkml:trace contextRef="#ctx0" brushRef="#br0" timeOffset="5784">18653 10253 0,'33'0'32,"0"33"-17,0-33 1,33-33-1,-32 33 1,32 0 0,-33 0-16,33 0 15,-33 0-15,0 0 16,0 0-16,33 0 15,-33 0-15,34 0 0,-1 0 16,-33 0-16,33 0 16,0 0-16,-33 0 15,33 0-15,0 0 16,1 0-16,-34 0 0,33 0 15,0 0-15,0 0 16,0 0-16,0 0 16,0 0-16,1 33 15,-34-33-15,33 0 0,0 0 16,0 0-16,-33 0 15,33 0-15,1 0 16,-34 0-16,33 0 16,0 0-16,0 0 0,0 0 15,-33 0-15,33 0 16,1 0-16,-1 0 15,0 0-15,0 0 16,-33 0-16,33 0 0,0 0 16,0 33-16,1-33 15,-1 0-15,-33 0 16,33 0-16,0 0 15,0 0-15,-33 0 0,33 0 16,1 0-16,-1 0 16,-33 0-16,33 0 15,0 0-15,0-33 16,-33 33-16,34 0 15,-1 0-15,0 0 0,-33 0 16,33 0-16,0 0 16,-33 0-16,33 33 15,1-33-15,-34 0 16,33 0-16,-33 0 0,33 0 15,0 0-15,-33 0 16,33 0-16,-33 0 16,34 0-16,-34 0 15,33 0-15,-33 0 0,33 0 16,-33 0-16,33 0 15,-33 0-15,0 0 16,33 0-16,-32 0 16,-1 0-16,33 0 0,-33 0 15,0 0-15,33 0 16,-33 0-16,0 0 15,33 0-15,-33 0 16,1-33-16,32 33 0,-33 0 16,0 0-16,0 0 15,0 0-15,0 0 16,33 0-16,-33 0 15,0 0-15,0 0 16,34 0 0,-1 0-1,-33 0 1,0 33-1,0-33 17,-66 0 61,0 0-93</inkml:trace>
  <inkml:trace contextRef="#ctx0" brushRef="#br0" timeOffset="12513">21034 11972 0,'-33'0'62,"99"33"110,-32-33-157,-1 0 16,0 34-15,0-34 0,0 0-1,33 0 1,-33 0-1,0 0 1,0 0 0,33 0-16,-33-34 15,34 34 1,-34 0-1,33 0 1,0 0 0,-33 0-1,33 0 1,0 0-1,0 0-15,-33 0 16,1 0-16,-1 0 16,0 0-16,0 0 15,0 0-15,0 0 16,0 0-16,0 0 0,0 0 15,0 0-15,0 0 16,0 0-16,34 0 16,-34 0-16,0 0 15,0 0-15,0 0 0,0 0 16,0 0-16,0 0 15,33 0-15,-33 0 16,0 0-16,0 0 16,0 0-16,34 0 15,-34 0-15,0 0 0,0 0 16,33 0-16,-33 0 15,0 0-15,0 0 16,33 0-16,-33 0 16,0 34-16,1-68 0,32 68 15,-33-34-15,0 0 16,0-34-16,33 68 15,-33-34-15,0 0 0,0 0 16,33 0-16,-33-34 16,1 34-16,-1 0 15,0 0-15,0 0 16,33 0-16,-33 0 15,0 0-15,0 0 0,0 0 16,0 0-16,0 0 16,0 0-16,1 0 15,-1 0-15,0 0 16,0 0-16,0 0 0,0 0 15,0 0-15,0 0 16,33 0-16,-33 0 16,0 0-16,0 0 15,0 0-15,1 0 0,-1 0 16,0 0-16,33 0 15,-33 0-15,0 0 16,0 0-16,0 0 16,0 0-16,0 0 0,0 0 15,0 0-15,0 0 16,1 0-16,-1 0 15,0 0-15,0 0 16,0 0-16,0 0 16,0 0-16,0 0 0,0 0 15,0 0-15,0 0 16,0 34-16,0-34 15,1 0-15,-1 0 0,0 0 16,33 0-16,-33 0 16,0 0-16,0 0 15,0 33-15,0-33 16,0 0-16,0 0 0,0 0 15,0 0-15,1 0 16,-1 33-16,0-33 16,0 0-16,0 0 15,0 0-15,0 0 0,33 0 16,-33 0-16,0 0 15,0 0-15,0 33 16,0-33-16,1-33 16,-1 33-16,0 33 0,33-33 15,-33 0-15,0 0 16,0-33-16,0 66 15,0-33-15,0 0 16,0-33-16,0 33 0,1 0 16,-1 0-16,0 0 15,0 0-15,0 0 16,0 0-16,0 0 15,0 0-15,0 0 0,0 0 16,33 0 0,-33 0-16,0-33 15,1 33-15,-1 0 16,0 0-16,0 0 0,0 0 15,0 0-15,0 0 16,0 0-16,33 0 16,-33 0-16,0 0 15,0 0-15,0 0 16,1 0-16,32 0 15,-33 0 1,33-33 0,-33 33-1,0 0-15,-66-34 109</inkml:trace>
  <inkml:trace contextRef="#ctx0" brushRef="#br0" timeOffset="16044">17231 12667 0,'33'33'31,"0"-33"1,0 0-17,0 0 1,0 33 0,33-33-1,-32 0-15,32 0 16,0 0-1,-33 0 1,0 0-16,0 0 16,0 0-16,0 0 0,0 0 15,0 0-15,34 0 16,-34 0-16,0 0 15,0 0-15,0 33 16,33-33-16,-33 0 0,0 0 16,0-33-16,33 33 15,-33 0-15,0 0 16,34 0-16,-34 0 15,33 0-15,-33 0 16,0 0-16,33 0 0,-33 0 16,33 0-16,-33 0 15,34 0-15,-34 0 16,33 0-16,-33 0 0,33 0 15,-33 0-15,33 0 16,-33 0-16,33 0 16,-32-33-16,32 33 15,-33 0-15,33 0 16,-33 0-16,33 0 0,-33 0 15,33 0-15,-33 0 16,34 0-16,-34 0 16,33 0-16,-33 0 0,33 0 15,-33 0-15,33 0 16,-33 0-16,33 0 15,-33 0-15,1 0 16,32 0-16,-33 0 16,33 0-16,-33 0 0,33 0 15,-33 0-15,33 0 16,-33 0-16,1 0 15,32 0-15,-33 0 16,33 0-16,-33 0 0,0 0 16,33 0-16,-33 0 15,0 0-15,33 0 16,-32 0-16,-1 0 15,33 0-15,-33 0 0,33 0 16,-33 0-16,0 0 16,0 0-16,33 0 15,-33 0-15,0 0 16,1-33-16,32 33 0,-33 0 15,0 0-15,0 0 16,33 0-16,-33 0 16,0 0-16,0 0 15,33 0-15,-33 0 0,1 0 16,-1 0-16,0 0 15,0 0-15,0 0 16,33 0-16,-33 0 16,0 0-16,0 33 0,0-33 15,0 0-15,0 0 16,1 0-16,-1 0 15,0 0-15,33 0 16,-33 0-16,0 0 16,0 0-16,0 0 15,0 0-15,0 0 16,0 0-16,0 0 15,0 0-15,1 0 16,-1 0-16,0 0 0,33 0 16,-33 0-1,0 0-15,0 0 16,0 0-16,0 0 0,0 0 15,0 0-15,33 0 16,-32 0-16,-1 0 16,0 0-16,0 0 15,0-33-15,0 33 16,0 0-16,0 0 0,0 0 15,33 0-15,-33 0 16,0 0-16,0 0 16,1 0-16,-1 0 15,0 0-15,0 0 0,0 0 16,0 0-16,33 0 15,-33 0-15,0 0 16,0 0-16,0 0 16,0 0-16,1 33 0,-1-33 15,0-33-15,0 33 16,0 0-16,0 0 15,0 0-15,0 0 16,0 33-16,0-33 0,0 0 16,0 0-16,0 0 15,0 0-15,1 0 16,-1 0-16,33 0 15,-33 0-15,0 0 0,0 0 16,0 0-16,0 0 16,0 0-16,0 0 15,0 0-15,33 0 16,-32 0-16,-1 0 0,0 0 15,0 33-15,0-33 16,0-33-16,0 66 16,33-33-16,-33 0 15,0 0-15,0 0 0,0 0 16,34 0-16,-34 0 15,0 0-15,0 0 16,0 0-16,33 0 16,-33 0-16,0 0 0,0 0 15,0 0-15,0 0 16,34 0-16,-34 0 15,0 0-15,0 0 16,0 0-16,0 0 0,0 0 16,0 0-16,0 0 15,0 0-15,0 0 16,0 0-16,0 0 15,0 0-15,34 0 16,-1 0 0,-33 0-1,33 0 1,0 33-16,0-33 15,-33 0 1,34 0 0,-1 0-1,-33 0 1,33 0-1,-33 0 1,33 0 0,-33 0-1,0 0-15,0 0 16,0 0-1,34 0 17,-34 0-32,0 0 15,0 0 16,0 0-15,0 0 0,0 0 15,-66-33 109</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4T12:37:59.337"/>
    </inkml:context>
    <inkml:brush xml:id="br0">
      <inkml:brushProperty name="width" value="0.05292" units="cm"/>
      <inkml:brushProperty name="height" value="0.05292" units="cm"/>
      <inkml:brushProperty name="color" value="#FF0000"/>
    </inkml:brush>
  </inkml:definitions>
  <inkml:trace contextRef="#ctx0" brushRef="#br0">4762 8070 0,'34'0'78,"32"33"-62,0-33-1,-33 0-15,0 0 0,0 0 16,0 0-16,0 0 15,33 0-15,-33 0 16,34 0-16,-1 0 16,0-33-16,-33 33 0,33 0 15,0-33-15,0 33 16,1 0-16,-1 0 15,0-33-15,33 33 16,-33 0-16,0 0 0,34 0 16,-34 0-16,33 0 15,0 0-15,-33 0 16,34-33-16,-1 33 15,-33 0-15,33 0 0,0 0 16,1 0-16,-1 0 16,-33 0-16,33-33 15,0 33-15,1 0 16,-1 0-16,33 0 15,-33 0-15,1 0 0,-1 0 16,0 0-16,0 0 16,0 0-16,1 0 15,32 33-15,-33-33 0,0 0 16,1 0-16,-1 0 15,33 0-15,-33 0 16,0 0-16,1 0 16,32 33-16,-33-33 15,0 0-15,1 0 0,32 0 16,-33 0-16,0 0 15,34 0-15,-34 33 16,0-33-16,0 0 0,34 0 16,-34 0-16,0 33 15,0-33-15,0 0 16,1 33-16,-1-33 15,0 0-15,0 0 16,1 0-16,-1 0 0,0 0 16,0 0-16,0 0 15,34 33-15,-34-66 16,0 33-16,0 0 0,-32 33 15,32-33-15,0-33 16,0 33-16,0 0 16,-32 33-16,32-33 15,0 0-15,0 0 16,-33 0-16,34 0 0,-1 0 15,0 0-15,0 0 16,-33 0-16,34 0 16,-1 0-16,-33 0 0,33 0 15,-33-33-15,34 33 16,-1 0-16,-33 0 15,33 0-15,-33 0 16,34 0-16,-1 0 0,-33 0 16,33 0-16,0 0 15,-33 0-15,34-33 16,-34 33-16,33 0 15,-33 0-15,33 0 0,-32 0 16,-1 0-16,33 0 16,-33 0-16,0 0 15,33 0-15,-32 0 16,-1 0-16,33 0 0,-33 0 15,0 0-15,0 0 16,34 0-16,-34 0 16,0 0-16,0 0 15,0-33-15,0 66 16,0-66-16,1 33 0,-1 0 15,33 0-15,-33 0 16,0 0-16,0 0 16,1 0-16,-1 0 15,0 0-15,0 33 0,0-33 16,0 0-16,0 0 15,1 0-15,32 0 16,-66 0-16,66 0 16,-66 0-16,33 0 0,0 0 15,1 0-15,-1 0 16,0 0-16,-33 0 15,33 0-15,0 0 16,0 0-16,1 0 0,-1 0 16,-33 0-16,33 0 15,0 0-15,0 0 16,0 0-16,-33 33 15,34-33-15,-1 0 0,0 0 16,-33 0-16,33 0 16,0 0-16,-33 0 15,33 0-15,1 0 16,-34 0-16,33 0 0,-33 0 15,33 0-15,-33 0 16,33 0-16,0 0 16,-33-33-16,34 33 15,-34 0-15,0 0 0,33 0 16,-33 0-16,33 0 15,-33 0-15,33 0 16,-33 0-16,34 0 16,-34 0-16,33-33 15,-33 33-15,33 0 0,-33 0 16,0 0-16,33 0 15,-33 0-15,0 0 16,34 0-16,-34 0 0,0 0 16,0 0-16,0 0 15,0 0-15,33 0 16,-33 0-16,0 0 15,0 0-15,33-33 16,-32 33 0,-1 0-1,-66 0 94,-1 0-77</inkml:trace>
  <inkml:trace contextRef="#ctx0" brushRef="#br0" timeOffset="5321.6343">11079 9227 0,'33'0'32,"34"-33"-17,-34 33 1,0 0-1,33 0 1,-33 0 0,33 33-1,0-33 1,-33 0-16,0 0 0,1 0 15,-1 0-15,0 0 16,0 0-16,0-33 16,33 33-16,-33 0 15,0 0-15,33 0 0,-33 0 16,0 0-16,34 0 15,-1 0-15,-33 0 16,33 0-16,-33-33 16,33 33-16,-33 0 15,33 0-15,-33 0 0,0 0 16,34 0-16,-34 0 15,33 0-15,-33 0 16,33 0-16,0 0 0,-33 0 16,33 0-16,1 0 15,-34 0-15,33 0 16,-33 0-16,33 0 15,0 0-15,-33 0 16,33 0-16,1 0 0,-34-33 16,33 33-16,0 0 15,-33 0-15,33 0 16,0 0-16,-33 0 0,33 0 15,1 0-15,-34 0 16,33 0-16,0 0 16,-33 0-16,33 0 15,0 0-15,1 0 16,-34 0-16,33-33 0,0 33 15,0 0-15,-33 0 16,33 0-16,0 0 16,-33 0-16,34 0 15,-1 0-15,0 0 0,0 0 16,-33 0-16,33 0 15,0 0-15,1 0 16,-34 0-16,33 0 16,0 0-16,0 0 0,0 0 15,-33 0-15,33 0 16,1-33-16,-1 33 15,-33 33-15,33-66 16,0 33-16,0 0 0,-33 0 16,33 33-16,1-33 15,-1 0-15,0 0 16,-33 0-16,33 0 0,0 0 15,0 0-15,1 0 16,-34 0-16,33 0 16,0 33-16,0-33 15,0 0-15,-33 0 16,33 0-16,1 0 0,-1 0 15,-33 0-15,33 0 16,0 0-16,0 0 16,-33 0-16,33 0 15,1 0-15,-1 0 0,-33 0 16,33 33-16,0-33 15,0 0-15,0 0 16,-33 0-16,34 0 16,-1 0-16,0 0 0,0 0 15,-33 0-15,33 0 16,0 0-16,-33 0 15,34 0-15,-1 33 16,0-33-16,-33 0 0,33 0 16,0 0-16,-33 0 15,33 0-15,1 0 16,-1 0-16,-33 0 15,33 0-15,0 0 0,-33 0 16,33 0-16,1 33 16,-1-33-16,-33 0 15,33 0-15,0 0 16,0 0-16,-33 0 0,33 0 15,-33 0-15,34 0 16,-1 0-16,-33 0 16,33 0-16,0 0 15,-33 0-15,33 0 0,-33 0 16,34 0-16,-34 0 15,33 0-15,-33 0 16,33 33-16,-33-33 16,33 0-16,-33 0 15,33 0-15,-32 0 0,32 0 16,-33 0-16,0 0 15,33 0-15,-33 0 16,33-33-16,-33 66 0,33-66 16,-33 33-16,1 0 15,32 0-15,-33 0 16,33 0-16,-33 0 15,0 0-15,0 0 16,33 0-16,-33 0 0,0 0 16,34 0-16,-34 0 15,0 0-15,0 0 16,33 0-16,-33 0 15,0 0-15,33 0 0,-33 0 16,0 0-16,0 0 16,34 0-16,-34 0 15,0 0-15,0 0 16,33 0-16,-33 0 0,0 0 15,0-33-15,33 33 16,-33 0-16,0 0 16,1 0-16,32 0 15,-33 0-15,0 0 0,0 0 16,0 0-16,0 0 15,0 0-15,33 0 16,-33-33-16,0 33 16,0 0-16,1 0 0,-1 0 15,0 0-15,0 0 16,0 0-16,0 0 15,0 0-15,0 0 0,33 0 16,-33 0 0,0 0-16,33 0 15,1 0 1,-1-33-1,-33 33-15,0 0 16,0 0 0,33 0-1,0 0 1,-33 0-16,33 0 15,-32 0 1,-1 0 0,0 0-1,0 0 1,0 0 15,-66 0 47,0 0-62,0 0-1</inkml:trace>
  <inkml:trace contextRef="#ctx0" brushRef="#br0" timeOffset="13519.6876">7078 10186 0,'33'0'31,"0"0"-16,0 0 1,0 0 0,0 0-1,33-33 1,-33 33-1,33 0 1,0 0 0,-66 0-16,34 0 15,32 0-15,-33 0 16,0 0-16,33 0 15,-33-33 1,0 33-16,0 33 16,0-33-16,0 0 15,0 0-15,1 0 0,-1 0 16,0 0-16,0 0 15,0 0-15,0 0 16,0 0-16,33 0 16,-33 0-16,0 0 0,0 0 15,0-33-15,0 33 16,34 0-16,-34 0 15,0 0-15,0 0 16,33 0-16,-33 0 0,0 0 16,0 0-16,0 0 15,0 0-15,33 0 16,-32 0-16,-1 0 15,0 0-15,33 0 0,-33-33 16,0 33-16,0 0 16,0 0-16,33 0 15,-33 0-15,0 0 16,0 0-16,1 0 0,32 0 15,-33 0-15,0 0 16,0 0-16,0 0 16,0 0-16,33 0 15,-33 0-15,0 0 0,0-33 16,34 33-16,-34 0 15,0 0-15,0 0 16,33 0-16,-33 0 16,0 0-16,33 0 15,-33 0-15,0 0 0,0 0 16,34 0-16,-34 0 15,0 33-15,0-33 16,0 0-16,33 0 0,-33 0 16,0 0-16,0 0 15,0 0-15,33 0 16,-32 0-16,-1 0 15,0 0-15,0 0 16,33 0-16,-33 0 0,0 0 16,0 0-16,33 0 15,-33 0-15,0 0 16,0 0-16,34 0 0,-34 0 15,0 0-15,0 0 16,33 0-16,-33 0 16,0 0-16,33 0 15,-33 0-15,0 0 16,1 0-16,-1 0 0,33 0 15,-33 0-15,0 0 16,0 0-16,33 0 16,-33 0-16,0 0 15,0 0-15,0 0 0,0 0 16,34 0-16,-34 0 15,0 0-15,0 0 16,0 0-16,0 0 16,33 0-16,-33 0 0,0 0 15,0-33-15,0 33 16,0 33-16,1-33 15,-1-33-15,0 33 16,33 0-16,-33 0 0,0 0 16,0 0-16,0 0 15,0 0-15,0 0 16,33 0-16,-32 0 15,-1 0-15,33 0 16,-33 0-16,0 0 16,0 0-1,33 0 1,-33 0-16,33 33 15,-33-33 1,34 0 0,-34 0-1,33 0 1,-33 0-1,0 0 1,0 33 0,0-33-1,0 33 16,0-33 1,0 0 14,0 0-14,0 0-1,0 0 16,1 0-32,32 0 32,-33 0-31,0 0 15,0 0 0,-33 0 2434</inkml:trace>
  <inkml:trace contextRef="#ctx0" brushRef="#br0" timeOffset="18078.9172">20571 10220 0,'33'0'16,"34"0"-1,-34 0 1,0 0-16,33 0 15,-33 0-15,0 0 16,0 0-16,0 0 0,33 0 16,-33 0-16,34-34 15,-34 34-15,33 0 16,-33 0-16,33 0 15,0 0-15,-33 0 0,33 0 16,0 0-16,1 0 16,-1 0-16,0 34 15,0-68-15,0 68 16,0-34-16,0-34 0,1 34 15,-1 0-15,0 0 16,0 0-16,33 34 16,-33-34-16,1 0 15,-1 0-15,33 0 16,-33 0-16,0 0 0,0 0 15,34 0-15,-34 0 16,0 0-16,0 0 16,33 0-16,-33 0 0,1 33 15,-1-33-15,33 0 16,-33 0-16,0-33 15,0 66-15,34-33 16,-34 0-16,33 0 16,-33 0-16,0 0 0,33 0 15,-32 0-15,32 0 16,-33 0-16,0 0 15,0 0-15,33 0 0,-32 0 16,-1 0-16,33 0 16,-33 0-16,0 0 15,0 0-15,1 0 16,32 33-16,-33-33 15,0 0-15,0 0 0,0 0 16,34 0-16,-34 0 16,0 0-16,0 0 15,0 0-15,0 0 16,0 0-16,1 0 0,-1 0 15,0 0-15,-33 0 16,33 0-16,0 0 16,0 0-16,-33 0 15,34 0-15,-1-33 0,-33 33 16,33 0-16,0 0 15,-33 0-15,33 0 16,-33 0-16,34 0 16,-1 0-16,-33 0 0,33 0 15,-33 0-15,33 0 16,0 0-16,-33-33 15,0 33-15,34 0 16,-34 0-16,0 0 0,33 0 16,-33 0-16,0 0 15,33 0-15,-33 0 16,0 0-16,33 0 15,-32 0-15,-1 0 0,33 0 16,-33 0-16,0 0 16,0 0-16,33 0 15,-33 0-15,0 0 16,0 0-16,0-34 0,34 34 15,-34 0-15,0 0 16,0 0-16,0 0 16,0 0-16,33 0 15,-33-33-15,0 33 16,0 0-16,0 0 0,0 0 15,1 0-15,-1 0 16,0 0-16,33 0 16,-33 0-16,0 0 15,33 0 1,0 0-1,-33 0 1,33 0 0,1 0-16,-1 0 15,-33 0 1,33 0-1,-33 0 1,33 0 0,0 0-1,-33 0 1,0 33-1,34-33-15,-34 0 16,0 0 0,33 0-1,-33 34 1,0-34-1,0 0 1,33 0 0,-66-34 46</inkml:trace>
  <inkml:trace contextRef="#ctx0" brushRef="#br0" timeOffset="21406.739">15180 11013 0,'-66'0'93,"33"0"-93,0 33 16,-33-33 0,0 33-1,33-33 1,0 0-16,0 0 0,0 0 15,0 34-15,-1-34 16,-32 0-16,33 0 16,0 0-16,-33 0 15,33 33-15,-33-33 16,33 0-16,-33 0 0,-1 0 15,34 0-15,-33 0 16,0 0-16,0 33 16,33-33-16,-33 0 15,0 0-15,-1 0 0,34 0 16,-33 0-16,0 0 15,0 0-15,33 0 16,-33 0-16,0 0 0,-1 0 16,1 0-16,0 0 15,33 0-15,-33 0 16,0 0-16,0 0 15,-1 0-15,1 0 0,0 0 16,0 0-16,0-33 16,0 33-16,0 0 15,-1 0-15,34 0 16,-33 0-16,0 0 15,0 0-15,0 0 0,0 33 16,-1-33-16,1 0 16,0 0-16,0 0 15,0 0-15,0 0 16,0 0-16,-1 0 0,1 0 15,33 0-15,-33 0 16,0 0-16,0 0 16,33 0-16,-33 0 15,-1 0-15,34 0 0,-33 0 16,0 0-16,33 0 15,-33 0-15,33-33 16,-33 33-16,33 0 16,-34 0-16,34 0 0,-33 0 15,33 0-15,-33 0 16,33 0-16,-33 0 15,33-33-15,-33 33 16,32 0-16,-32 0 0,33 0 16,-33 0-16,33 0 15,-33-34-15,33 34 16,-33 0-16,33 0 15,-34 0-15,34 0 0,0-33 16,-33 33-16,33 0 16,-33 0-16,33 0 15,0 0-15,-33 0 16,33 0-16,-34 0 0,34 0 15,-33 0-15,33 0 16,0 0-16,-33 0 16,33 0-16,-33 0 15,33 0-15,0 0 0,-34-33 16,34 66-16,-33-33 15,33 0-15,0 0 16,-33 0-16,33 0 16,-33 0-16,33 0 0,0 0 15,-34 0-15,34 0 16,-33 0-16,33 0 15,0 0-15,-33 0 16,33 0-16,0 0 0,-33 0 16,33 0-16,-1 0 15,-32 0-15,33 0 16,0 33-16,-33-33 15,33 0-15,-33 0 16,33 0-16,0 0 0,-34 0 16,34 0-16,0 0 15,-33 0-15,33 0 16,0 0-16,-33 0 0,33 0 15,0 0-15,0 0 16,-33 0-16,32 34 16,1-34-16,-33 0 15,33 0-15,0 0 16,0 0-16,-33-34 0,33 68 15,0-34-15,0 0 16,-33 0-16,32 0 16,1 0-16,0 0 0,0 0 15,-33 0-15,33 0 16,0 0-16,0 0 15,0 0-15,0 0 16,-33 0-16,32 0 0,1 0 16,0 0-16,0 0 15,0-34-15,0 34 16,0 0-16,0 0 15,0 0-15,-33 0 0,33 0 16,0 0-16,0 0 16,-1 0-16,1 0 15,0 0-15,0 0 16,0 0-16,0 0 0,0 0 15,0 0-15,0 0 16,0-33-16,0 66 16,0-33-16,0 0 15,0 0-15,-1 0 0,1-33 16,0 33-16,0 0 15,0 0-15,0 0 16,0 0-16,0 0 16,0 0-16,0 0 0,0 33 15,-33-33 1,32 0-1,-32 0 1,0 0-16,33 0 16,0 0-1,0 0 1,0-33-1,-33 33 1</inkml:trace>
  <inkml:trace contextRef="#ctx0" brushRef="#br0" timeOffset="35597.2309">14850 13957 0,'33'33'78,"0"-33"-31,0 0-16,33 0-16,-33 0 1,0-33 0,0 33-1,0 0 1,34 0-1,-34 0 1,33 0 0,-33 0-1,33-33-15,-33 33 16,0 0-16,0 0 15,0 0-15,0 0 16,0 0-16,0 0 16,1 0-16,-1-33 0,0 33 15,33 0-15,-33 0 16,0 0-16,0 0 15,0 0-15,0-33 16,0 33-16,0 0 16,34 0-16,-34 0 0,0 0 15,0 0-15,0 0 16,0-34-16,33 34 15,-33 0-15,0 0 0,0 0 16,33 0-16,-33 0 16,1 0-16,32 0 15,-33 0-15,0 0 16,33 0-16,-33 0 15,0 0-15,33 0 0,-33 0 16,0 0-16,34 0 16,-34 0-16,33 34 15,-33-34-15,0 0 0,33 0 16,-33 0-16,0 0 15,33 0-15,-33 0 16,0 0-16,1 0 16,32 33-16,-33-33 15,0 0-15,0 0 0,33 0 16,-33 0-16,0 0 15,33 0-15,-33 0 16,1 0-16,-1 0 16,33 0-16,-33 0 0,0 0 15,0 0-15,33 0 16,-33 0-16,0 0 15,33 33-15,-33-33 16,1 0-16,-1 0 0,33 0 16,-33 0-16,0 0 15,0 33-15,33-33 16,-33 0-16,0 0 15,0 0-15,33 0 0,-32 0 16,-1 0-16,0 0 16,33 0-16,-33 33 15,0-33-15,0 0 16,0 0-16,33 0 0,-33 0 15,0 0-15,34 0 16,-34 0-16,0 0 16,33 0-16,-33 0 15,0 0-15,33 0 16,-33 0-16,0 0 0,33 0 15,-32 0-15,32 0 16,-33 0-16,0 33 16,33-33-16,-33 0 15,33 0-15,-33 0 0,33 0 16,-33 0-16,1 0 15,32 0-15,-33 0 16,0 0-16,33 0 16,-33 33-16,0-33 0,33 0 15,-33 0-15,34 0 16,-34 0-16,33 0 15,-33 0-15,0 0 16,33 0-16,-33 0 0,33 0 16,-33 0-16,33 0 15,1 0-15,-34 0 16,33 0-16,-33 0 15,33 0-15,-33 0 0,33 0 16,-33 0-16,33 0 16,1 0-16,-34 0 15,33 0-15,-33 0 16,33 0-16,-33 0 0,33 0 15,-33 0-15,33 0 16,-32 0-16,32 0 16,0 0-16,-33 0 15,33 0-15,-33 0 0,33 0 16,-33 0-16,34 0 15,-1 0-15,0 0 16,-33 0-16,33-33 16,0 33-16,-33 0 0,33 0 15,1 0-15,-34 0 16,33 0-16,-33 0 15,33 0-15,0 0 16,-33 0-16,33 0 0,-33 0 16,34 0-16,-1 0 15,-33 0-15,33 0 16,-33 0-16,33 0 15,-33 0-15,33 0 0,-33 0 16,34 0-16,-1 0 16,-33 0-16,33 0 15,-33 0-15,33-33 16,-33 33-16,33 0 0,1 0 15,-34 0-15,33 0 16,-33 0-16,0 0 16,33 0-16,-33 0 15,33 0-15,-33 0 0,33 0 16,-32 0-16,-1 0 15,33 0-15,-33 0 16,33 0-16,-33 0 16,0 0-16,33 0 0,-33 0 15,0 0-15,34-33 16,-34 33-16,0 0 15,33 0-15,-33 33 16,0-66-16,0 33 16,33 0-16,-33 0 0,0 0 15,34 0-15,-34 0 16,0 0-16,33 0 15,-33 0-15,0 0 0,33-33 16,-33 33-16,0 0 16,0 0-16,33 0 15,-32 0-15,-1 0 16,0 0-16,33-33 15,-33 33-15,0 0 0,0 0 16,33 0-16,-33 0 16,0 0-16,0 0 15,0 0-15,1 0 16,32 0-16,-33 0 0,0 0 15,0 0-15,0-33 16,0 33-16,33 0 16,-33 0-16,0 0 15,0 0-15,1 0 0,-1 0 16,33 0-16,-33 0 15,0 0-15,0 0 16,0 0-16,0 0 16,0 0-16,0 0 0,0 0 15,0 0-15,0 0 16,1 0-16,-1 0 15,0 0-15,0 0 16,0 0-16,33 33 16,-33-33-16,0 0 15,0 0-15,0 0 16,33 0-1,1 0-15,-1 0 16,-33 0 0,33 0-1,0 0 1,-33 0-1,33 0 1,-33 0 0,33 0-1,-32 0-15,-1 0 16,0 0 15,0 33-15,0-33-1,0 0 48,-66 0 217,33-33-264</inkml:trace>
  <inkml:trace contextRef="#ctx0" brushRef="#br0" timeOffset="43452.082">4663 14751 0,'33'0'141,"0"0"-126,0 0 1,1 0 15,-1 0-31,0 0 16,33 0-1,-33 0 1,0 0-1,33-34 1,-33 34 0,33 0-1,-33 34 1,34-34-16,-1 0 15,-33-34 1,33 34 0,-33 0-1,0 0-15,0 0 0,0 0 16,0 0-16,0 0 15,0 0-15,1 0 16,-1 0-16,0 0 16,0 0-16,0 0 0,0 0 15,33 0-15,-33 0 16,0 0-16,0 0 15,0 0-15,0 0 16,0 0-16,1 0 16,-1 0-16,0-33 0,0 33 15,33 0-15,-33 0 16,0 0-16,0 0 15,0 0-15,0 0 0,33 0 16,-32 0-16,-1 0 16,0 0-16,0 0 15,33-33-15,-33 33 16,0 0-16,0 0 15,0 0-15,33 0 0,-33 0 16,0 0-16,1 0 16,-1 0-16,33 0 15,-33-33-15,0 33 0,33 0 16,-33 0-16,0 0 15,0 0-15,33 0 16,-33 0-16,1 0 16,-1 0-16,33 0 15,-33 0-15,0 0 0,0 0 16,0 0-16,33 0 15,-33-33-15,0 66 16,0-33-16,1 0 0,-1 0 16,33 0-16,-33 0 15,0 0-15,0 0 16,0 0-16,33 0 15,-33 0-15,0 0 0,0 0 16,0 0-16,1 0 16,32 0-16,-33 0 15,0 0-15,0 0 16,0 0-16,33 0 0,-33 0 15,0 0-15,0 0 16,0 0-16,0 0 16,34 0-16,-34 0 15,0 0-15,0 0 0,0 0 16,0 0-16,0 0 15,0 0-15,0 0 16,33 33-16,-33-33 16,0 0-16,1 0 0,-1 0 15,0 0-15,0 0 16,33 0-16,-33 0 15,0 0-15,0 0 16,0 0-16,0 0 16,33 0-16,-32-33 0,-1 33 15,0 0-15,0 33 16,33-33-16,-33 0 15,0 0-15,0 0 0,33 0 16,-33 0-16,0 0 16,0 0-16,1 0 15,32 0-15,-33 0 16,0 0-16,0 0 15,0 0-15,33 0 0,-33 0 16,0 0-16,0 0 16,0 0-16,34 33 15,-34-33-15,0 0 16,0 0-16,0 0 0,0 0 15,33 0-15,-33 0 16,0 0-16,0 0 16,33 0-16,-33 0 15,1 0-15,32 0 0,-33 0 16,0 0-16,0 0 15,33 0-15,-33 0 16,0 0-16,0 0 16,33 0-16,-32 0 0,-1 0 15,33 0-15,-33 0 16,0 0-16,0 0 15,0 0-15,33 0 16,-33 0-16,0 0 16,33 0-16,-32 0 0,32 0 15,-33 0-15,0 0 16,33 0-16,-33 0 15,0 0-15,0 0 0,33 0 16,-33 0-16,0 0 16,34 0-16,-34 0 15,0 0-15,33 0 16,-33 0-16,33 0 15,-33 0-15,33 0 0,-33 0 16,34 0-16,-34 0 16,0 0-16,33 0 15,-33 0-15,33 0 0,-33 0 16,0 0-16,33 33 15,-33-33-15,1 0 16,32 0-16,-33 0 16,33 0-16,-33 0 15,33 0-15,-33 0 0,0 0 16,33 0-16,-33 0 15,34 0-15,-34 34 16,0-34-16,33 0 0,-33 0 16,33 0-16,-33 0 15,33 0-15,-33 0 16,1 0-16,32 0 15,-33 0-15,33 33 0,-33-66 16,0 33-16,33 0 16,-33 0-16,33 0 15,-33 0-15,34 0 16,-34 0-16,0 0 0,33 0 15,-33 0-15,33 0 16,-33 0-16,33 0 16,-33 0-16,0 0 15,1 0-15,32 0 0,-33 0 16,33 0-16,-33 0 15,0-34-15,33 34 16,-33 0-16,33 0 16,-33 0-16,1 0 0,32 0 15,-33 0-15,33 0 16,-33 0-16,33-33 15,-33 33-15,33 0 16,-33 0-16,1 0 16,32 0-16,-33 0 0,0 0 15,33 0-15,-33 0 16,33 0-16,-33 0 15,0 0-15,33 0 0,-32 0 16,32 0-16,-33 0 16,0 0-16,33 0 15,-33 0-15,0 0 16,33 0-16,-33 0 15,0 0-15,34 0 0,-34 33 16,0-33-16,33 0 16,-33 0-16,0 0 15,0 0-15,33 34 0,-33-34 16,0 0-16,0 0 15,34 0-15,-34 33 16,0-33-16,0 0 16,0 0-16,0 0 15,33 0-15,-33 0 0,0 33 16,0-33-16,33 0 15,-32 0-15,-1 0 16,0 0-16,0 0 16,0 0-16,33 0 0,-33 0 15,0 33-15,0-33 16,0 0-16,33 0 15,-33 0-15,1 0 16,-1 0-16,33 0 0,-33 0 16,0 0-16,0 0 15,0 0-15,0 0 16,33 0-16,-33 0 15,0 0-15,0 0 0,1 0 16,-1 0-16,0 0 16,33 0-16,-33 0 15,0 0-15,0 0 16,0 0-16,0 0 15,0 0-15,0 0 0,0 0 16,1 0-16,-1 0 16,0 0-16,0 0 15,0 0-15,0 0 0,0 0 16,0 0-16,33 0 15,-33 0-15,0 0 16,0 0-16,0 0 16,1 0-16,-1 0 0,33 0 15,-33 0-15,0 0 16,0 0-16,0 0 15,0-33-15,0 66 0,33-66 16,-33 33-16,0 0 16,1 0-16,-1 0 15,0 0-15,0 0 16,0 0-16,0 0 15,0 0-15,0 0 0,0-33 16,0 33-16,0 0 16,0 0-16,34 0 15,-34 0-15,0 0 0,0 0 16,0 0-16,0 0 15,0 0-15,0 0 16,0 0-16,0 0 16,0 0-16,0 0 15,0 0-15,0 0 0,1 0 16,-1 0-16,0 0 15,33 0 1,-33 33-16,0-33 16,33 0-16,-33 0 15,0 0-15,0 0 16,0 0-16,0 0 15,1 0-15,32 33 16,0-33 0,-33 0-16,0 0 15,0 0-15,0 0 16,0 0-16,0 0 15,0 0-15,0 0 0,0 33 16,1-33-16,-1 0 16,0 0-16,0 0 15,0 0-15,0 0 16,0 0-16,0 0 0,0 0 15,33 0 1,-33 0-16,0 33 16,1-33-16,-1 0 15,33 0-15,-33 0 16,0 0-16,0 0 15,0 0-15,33 0 16,-33 0 0,0 0-16,0 0 0,0 0 15,1 0-15,-1 0 16,0 0-1,33 0 1,-33 0-16,0 0 0,0-33 16,0 33-16,33 0 15,0 0 1,-33 0-1,1 0-15,32 0 16,0 0 0,0 0-1,0-33 1,-33 33-1,33 0-15,0 0 16,1 0 0,-1-33-1,0 33 1,-33 0-1,33 0 1,-33 0 0,33 0-1,-33 0-15,34-33 16,-34 33-1,0 0 1,33 0 0,-33 0-1,0 0 1,0-33-1,0 33 1,0 0 0,33 0-1,-33 0 16,1 33-15,-1-33 0,0 0 15,0 0 16,0 33 171,-66 0-171</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4T12:44:18.495"/>
    </inkml:context>
    <inkml:brush xml:id="br0">
      <inkml:brushProperty name="width" value="0.05292" units="cm"/>
      <inkml:brushProperty name="height" value="0.05292" units="cm"/>
      <inkml:brushProperty name="color" value="#FF0000"/>
    </inkml:brush>
  </inkml:definitions>
  <inkml:trace contextRef="#ctx0" brushRef="#br0">3208 7838 0,'0'66'15,"0"1"1,33-1-1,-33-33 1,33 33 0,0 0-16,33-33 15,-32 0 1,-1-33-1,0 0 1,0 0 0,0-33-1,0-33-15,-33 33 16,33-33-16,0 0 15,33-34-15,-33 34 0,0 0 16,33-33-16,-32 0 16,32-1-16,0-32 15,0 66-15,0-33 16,0 33-16,0 0 0,-33-1 15,34 34-15,-34 0 16,-33 0 0,0 66 15,-66 33 0,66-66-31</inkml:trace>
  <inkml:trace contextRef="#ctx0" brushRef="#br0" timeOffset="3556.6257">12535 8235 0,'33'0'46,"0"0"-30,0 33 0,0-33-16,33 0 15,-33 0 1,0 0-16,0 0 15,0 0-15,0 33 16,34-33-16,-34 0 0,0 0 16,0 0-16,33 0 15,-33 0-15,33 0 16,-33 0-16,33 0 15,-33 33-15,1-33 0,32 0 16,-33 0-16,33 0 16,0 0-16,-33 0 15,33 0-15,-33 33 16,33-33-16,1 0 0,-34 0 15,33 0-15,0 0 16,-33 0-16,33 0 16,0 0-16,1 0 15,-34 0-15,33 34 0,0-34 16,0 0-16,-33 0 15,33 0-15,0 0 16,1 0-16,-1 0 16,0 0-16,-33 0 0,33 0 15,0 0-15,0 0 16,0 0-16,1 0 15,-1 0-15,-33 0 16,33 0-16,0 0 0,0 0 16,0 0-16,-33 0 15,34 33-15,-1-33 16,0 0-16,0 0 15,-33 0-15,33 0 0,0 0 16,1 0-16,-34 0 16,33 0-16,0 0 15,-33 0-15,33-33 16,0 33-16,0 0 0,-32 0 15,32 0-15,-33 0 16,33 0-16,-33 0 16,33 0-16,-33-34 15,33 34-15,-33 0 0,0 0 16,34 0-16,-34-33 15,0 33-15,0 0 16,33-33-16,-33 33 16,0 0-16,0-33 0,0 33 15,33-33 1,-33 0-1,1-33 1,-1 33-16,0 0 16,-33-33-1,0 33 1,0-34-1,-33 34 1,0-33 0,-1 33-1,-32-33 1,33 33-16,0 0 0,0 33 15,0-33-15,0 0 16,0 0-16,0 33 16,-33-33-16,33-1 15,0 1-15,-1 33 16,-32-33-16,33 0 0,-33 0 15,33 33-15,-33-33 16,33 33-16,-33-33 16,33 0-16,-34 33 0,1-33 15,33 33-15,-33-33 16,33 33-16,-33-33 15,0 33-15,33-33 16,-33 33-16,-1-33 16,1 33-16,33-33 0,-33 33 15,0-34-15,0 34 16,0-33-16,-1 33 15,1 0-15,0 0 16,0-33-16,0 33 0,33 0 16,-33-33-16,-1 33 15,1 0-15,0 0 16,0 0-16,-33-33 15,66 33-15,-66 0 0,65 0 16,-32 0-16,0 0 16,0 0-16,0 0 15,0 0-15,0 0 16,-1 0-16,1 0 0,0 0 15,0 0-15,0 0 16,0 0-16,0 0 16,-1 0-16,1 0 15,0 33-15,33-33 0,-33 0 16,0 0-16,0 33 15,33-33-15,-34 0 16,1 0-16,0 0 16,33 33-16,-33-33 0,33 0 15,-33 0-15,33 33 16,-34-33-16,34 0 15,-33 34-15,33-34 16,0 0-16,-33 33 0,33-33 16,0 33-16,0-33 15,0 0-15,-34 33 16,34-33-16,0 33 15,0 0-15,-33 0 16,33 0 0,0 33-1,0-33 1,0 0-1,33 33 1,0-32 0,0 32-1,0 0-15,0-33 16,33 33-1,-33 0 1,33-33 0,0 33-1,-33 1 1,33-34-1,0 33 1,0-33-16,0 0 16,0 33-1,34-33 1,-34 0-1,33 0 1,-33-33 0,33 33-1,0 0 1,-33-33-16,0 0 0,0 0 15,0 0-15,1 0 16,-1 0-16,0 34 16,0-34-16,33 0 15,-33 0-15,0 0 16,0 0-16,0-34 0,0 34 15,33 0-15,-33 0 16,34 0 0,-34 0-16,0 34 15,-33-34 1</inkml:trace>
  <inkml:trace contextRef="#ctx0" brushRef="#br0" timeOffset="7070.6486">3307 10087 0,'0'66'62,"0"-33"-46,33 1-1,0 32 1,1 0-1,-34-33-15,0 0 0,33 0 16,0 33 0,0-33-1,0-99 79,-33 33-79,0 0-15,0 0 16,0-33-16,33 0 16,-33-1-16,33 1 0,0 0 15,-33-33-15,33 33 16,0-33-16,0 32 15,0-32-15,0 66 16,0-33-16,1 0 0,-34 33 16,33 0-16,-33 0 15,33 0 1,-66 33 62</inkml:trace>
  <inkml:trace contextRef="#ctx0" brushRef="#br0" timeOffset="10022.0678">13924 9723 0,'33'0'109,"0"-33"-93,33 0-1,0 0 1,-33 33-16,0-33 16,0 33-16,34-33 15,-34 33-15,33-33 16,-33 33-16,33-33 15,0 33-15,-33-33 0,33 33 16,0-33-16,1 33 16,32-33-16,-33 0 15,0 33-15,33 0 16,-33-33-16,34 33 0,-34-34 15,33 34-15,-33 0 16,33-33-16,1 33 16,-1 0-16,-33 0 15,33 0-15,0 0 0,1 0 16,-1 0-16,-33 0 15,33 0-15,0-33 16,1 66-16,-1-33 16,33 0-16,-33 0 0,1 0 15,-1 0-15,0 0 16,0 0-16,0 0 15,1 0-15,-1 33 16,-33-33-16,33 0 0,1 34 16,-1-34-16,0 0 15,-33 33-15,33-33 16,1 0-16,-34 33 15,33-33-15,-33 0 0,33 33 16,0-33-16,-32 0 16,-1 33-16,33-33 15,-33 0-15,0 33 0,34-33 16,-34 33-16,0-33 15,0 33-15,33-33 16,-33 33-16,0-33 16,1 33-16,32-33 0,-33 33 15,0-33-15,0 33 16,-33-33-16,33 33 15,-32-33-15,32 34 16,-33-34-16,0 0 16,-33-34 218,0 1-219,-33 0 1,33 0-1,0 0 1,-33-33 0,0 33-16,33 0 15,-33 0 1,-1 0-1,68 66 79,32 0-78,-33 0-1,0 33 1,33-33-1,0 33 1,0-33 0,-33 34-1,34-34-15,-34 33 16,0-33 15,-33 33-15,-33-66 30,0 0-30,-1 0 0,1 0-1,-33-33 1,0 33-1,33 0-15,-33 0 16,0-33 0,33 33-1,0 0 1,-34-33-16,1 33 15,33-33 1,0 33 0,0 0-1,33 0 141</inkml:trace>
  <inkml:trace contextRef="#ctx0" brushRef="#br0" timeOffset="19001.1262">10286 13163 0,'-33'0'47,"66"0"78,0 33-110,0-33 1,0-33 0,33 33-1,-33 0-15,33 0 16,0 0-1,-33 0 1,1 0-16,-1 0 16,0 0-16,0 0 0,0 0 15,0 0-15,0 33 16,33-33-16,-33 0 15,0 0-15,0 0 16,0 0-16,34 0 0,-34 0 16,0 33-16,33-33 15,-33 0-15,33 0 16,-33 0-16,33 0 15,-33 0-15,34 0 16,-34 0-16,33 0 0,-33 0 16,33 0-16,-33 0 15,33 0-15,0 33 16,0-33-16,-32 0 15,32 0-15,0 33 0,0-33 16,0 0-16,-33 0 16,33 0-16,0 0 15,1 0-15,-1 0 16,0 0-16,0 0 0,0 0 15,0 0-15,1 0 16,-1 0-16,0 0 16,0 0-16,0 0 15,0 0-15,0 0 0,34 0 16,-34 0-16,0 0 15,0 0-15,0 0 16,0 0-16,34 0 16,-34 0-16,33 0 0,-33 33 15,33-33-15,-33 0 16,34 0-16,-34 0 15,0 0-15,33 0 16,-33 0-16,34 33 0,-34-33 16,33 0-16,-33 0 15,0 0-15,33 0 16,-32 34-16,-1-34 15,33 0-15,-33 0 16,0 33-16,33-33 0,-32 0 16,32 0-16,-33 33 15,0-33-15,33 0 16,-33 0-16,1 0 0,-1 0 15,0 33-15,0-33 16,33 0-16,-33 0 16,1 0-16,-1 0 15,0 0-15,0 0 16,33 0-1,-33 0-15,0 0 16,1 0-16,32-33 16,-33 33-16,0 0 0,0 0 15,0 0-15,1 0 16,-1 0-16,0-33 15,0 33-15,0 0 16,0 0-16,0 0 16,1 0-16,-1 0 0,0 0 15,0 0-15,0 0 16,0 0-16,-33 0 15,34 0-15,-1 0 0,0 0 16,0 0-16,0-33 16,0 33-16,0 0 15,1 0-15,-1 0 16,0 33-16,-33-33 15,33 0-15,0 0 0,0 0 16,1 0-16,-1 0 16,0 0-16,-33 0 15,33 0-15,0 0 16,0 0-16,0 0 0,1 0 15,-1 0-15,0 0 16,0 0-16,0 0 16,0 0-16,0 0 15,1 0-15,-34 0 0,33 0 16,0 0-16,0 0 15,-33 0-15,33 0 16,1 0-16,-1 0 16,-33 0-16,33 0 0,0-33 15,0 33-15,0 0 16,-33 0-16,34 0 15,-1 0-15,-33 0 16,33 0-16,0 0 0,-33 0 16,33-34-16,0 34 15,-33 0-15,34 0 16,-1 0-16,-33 0 15,33 0-15,0 0 0,-33-33 16,33 33-16,-33 0 16,34 0-16,-1 0 15,-33 0-15,33 0 16,-33-33-16,33 33 0,-33 0 15,33 0-15,-33 0 16,34 0-16,-34 0 16,33-33-16,-33 33 15,33 0-15,-33 0 0,33 0 16,-33 0-16,33-33 15,-32 33-15,32 0 16,-33 0-16,33 0 16,-33 0-16,33-33 0,-33 33 15,33 0-15,-33 0 16,34 0-16,-34 0 15,33 0-15,-33 0 16,33 0-16,-33 0 16,33 0-16,-33 0 0,33 0 15,-33 0-15,1 0 16,32 0-16,-33 0 15,33 0-15,-33 0 16,33 0-16,-33 0 0,33 0 16,-33 0-16,1 0 15,32 0-15,-33 0 16,0 0-16,33 0 15,-33 33-15,33-33 0,-33 0 16,33 0-16,-33 0 16,34 0-16,-34 0 15,33 0-15,-33 33 16,33-33-16,-33 0 0,0 0 15,33 0-15,-33 0 16,34 0-16,-34 0 16,0 0-16,33 0 0,-33 0 15,33 0-15,-33 0 16,0 0-16,33 0 15,-33 0-15,1 0 16,32 0-16,-33 0 16,0 0-16,33 0 0,-33 0 15,0 0-15,0 0 16,33-33-16,-33 66 15,0-33-15,1 0 0,-1-33 16,0 33-16,33 0 16,-33 0-16,0 0 15,0 0-15,0 0 16,0 0-16,0 0 15,33 0-15,-33 0 0,1 0 16,-1 0-16,0 0 16,0-33-16,0 33 15,0 0-15,0 0 0,0 0 16,0 0-16,0 0 15,0 0-15,0-33 16,0 33-16,1 0 16,-1 0-16,0 0 15,33 0-15,-33 0 0,0 0 16,0 0-16,0 0 15,0 0-15,0 0 16,0-33-16,0 66 16,0-66-16,1 33 0,-1 0 15,0 0-15,0 0 16,33 0-16,-33 0 15,0 0-15,0 0 16,0 0-16,0 0 0,33 0 16,-33 0-16,1 0 15,-1 0-15,0 0 16,0 0-16,0 0 15,0 0-15,0 0 0,0 0 16,0 0-16,33 0 16,-33 0-16,0-33 15,0 33-15,1 0 16,-1 0-16,0 0 0,0 0 15,0 0-15,0 0 16,33 0 0,0 0-1,-33 0-15,33 0 16,1 0-1,-1 0 1,0 0 0,-33 0-1,33 0 1,0 0-1,0 0 1,-33-33 0,34 33-16,-1 0 15,-33 0 1,33 0-1,-33-33 1,33 33 0,-33 0-1,33 0 1,-33 0-1,1 0-15,-1 33 16,33-33 15,-33 0-15,-66-33 155</inkml:trace>
  <inkml:trace contextRef="#ctx0" brushRef="#br0" timeOffset="21655.1434">3274 14089 0,'0'33'63,"33"33"-48,0 0 1,-33-32-1,0 32 1,33-33 0,-33 33-1,34-66 16,32-33 1,-66-33-17,33 33 1,-33-34-16,33 34 0,-33-33 15,33 0-15,0 0 16,0 0-16,-33 0 16,33-1-16,0 1 15,0 0-15,0 0 0,0 0 16,0 33-16,1-33 15,-1 33-15,-33-34 16,33 34 0,0 0-1,-33 0 32</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4T12:50:41.386"/>
    </inkml:context>
    <inkml:brush xml:id="br0">
      <inkml:brushProperty name="width" value="0.05292" units="cm"/>
      <inkml:brushProperty name="height" value="0.05292" units="cm"/>
      <inkml:brushProperty name="color" value="#FF0000"/>
    </inkml:brush>
  </inkml:definitions>
  <inkml:trace contextRef="#ctx0" brushRef="#br0">3307 7574 0,'0'33'47,"33"33"-47,0-33 16,1 0-1,-1 33 1,0 0-1,-33-33 1,33 1-16,0-68 94,-33-32-79,33 0-15,-33 0 16,33 0-16,0 0 0,0-34 15,0 34-15,33-33 16,-33 0-16,0 0 16,34-1-16,-34 34 15,0-33-15,0 33 0,33 33 16,-66-33-16,33 33 15,0 66 32</inkml:trace>
  <inkml:trace contextRef="#ctx0" brushRef="#br0" timeOffset="7795.451">3208 10848 0,'33'33'78,"0"0"-62,-33 0-1,33 0 1,-33 0 0,33 33-1,-33-32-15,33 32 16,1-33-1,-1 0 1,0 0 0,0 0 30,0-66 17,-33-33-48,0 33-15,33 0 16,-33 0-16,0-34 16,33 34-16,-33 0 15,33-33-15,0 0 16,-33 33-16,33-33 0,0 0 15,-33-1-15,33 1 16,0 0-16,0 33 16,-33-33-16,34 33 15,-1 0-15,-33 0 0,33 0 16,-33 33 155</inkml:trace>
  <inkml:trace contextRef="#ctx0" brushRef="#br0" timeOffset="14446.0941">4696 12568 0,'33'0'312,"0"0"-281,1 0 0,-1 0 0,0 0 16,0 33 0,0-66-16,0 33 0,0 0-15,33 0 15,-33 0-15,0 0-16,0 0 15,0 0 1,1 0 0,32 0-1,-33 0 1,0 0-1,33 0 1,-33 0 0,33 0-16,-33 0 15,33 0 1,1 0-1,-34 0 1,33 0 0,-33 0-16,0 0 15,33 0 1,-33 0-16,0 0 15,0 33-15,0-66 0,0 33 16,0 0-16,1 0 16,-1 33-16,0-33 15,0 0-15,0 0 16,0 0-16,0 0 0,0 0 15,0 0-15,33 0 16,-33 0-16,0 0 16,1 0-16,-1 0 15,0 0-15,33 0 0,-33 0 16,0 0-16,0 0 15,0 33-15,33-33 16,-33 0-16,0 0 16,0 0-16,34 0 15,-34 0-15,0 0 0,0 0 16,33 0-16,-33 0 15,0 33-15,0-33 16,33 0-16,-33 0 0,34 0 16,-34 0-16,0 0 15,33 0-15,-33 0 16,33 0-16,-33 0 15,0 0-15,33 0 16,-33 0-16,34 0 0,-34 0 16,33 0-16,-33 0 15,33 0-15,0 0 16,-33 0-16,33 0 0,-33 0 15,34 0-15,-1 0 16,-33 0-16,33 0 16,0 0-16,-33 0 15,33 0-15,0 0 16,-32 0-16,32 0 0,0 0 15,0 0-15,0 0 16,-33 0-16,33 0 16,0 0-16,1 0 0,-1 0 15,-33-33-15,33 33 16,0 0-16,0 0 15,0 0-15,-32 0 16,32 0-16,0 0 16,0 0-16,0 0 0,0 0 15,0 0-15,-33 0 16,34 0-16,-1 0 15,0 0-15,0 0 16,0 0-16,0 0 0,0 0 16,1 33-16,-34-33 15,33 0-15,0 0 16,0 0-16,0 0 15,0 0-15,-33 0 0,34 0 16,-1 33-16,0-33 16,0 0-16,0 0 15,-33 0-15,33 0 16,1 0-16,-34 0 0,33 0 15,0 0-15,0 0 16,0 0-16,-33 0 16,33 0-16,1 0 15,-1 0-15,0 0 0,0 0 16,-33 0-16,33 0 15,0 0-15,-33 0 16,34 0-16,-1-33 16,0 33-16,-33 0 0,33 0 15,0 0-15,0 0 16,-32 0-16,32 0 15,0 0-15,-33 0 16,33 0-16,0 0 0,-33 0 16,33 0-16,-33 0 15,34 0-15,-1 0 16,-33-33-16,33 33 15,-33 0-15,33 0 0,-33 0 16,33 0-16,-33 0 16,34 0-16,-34 0 15,33 0-15,-33 0 16,33 0-16,-33 0 0,33 0 15,-33 0-15,34 0 16,-34 0-16,33 0 16,-33 0-16,33 0 15,-33-33-15,0 33 0,33 0 16,-33 0-16,33 0 15,1 0-15,-34 0 16,0 0-16,33 0 16,-33 0-16,33 0 0,-33 0 15,33 0-15,-33 0 16,0 0-16,34 0 15,-34 0-15,33 0 16,-33-33-16,0 33 0,33 0 16,-33 0-16,0 0 15,33 0-15,-33 0 16,1 0-16,32-33 15,-33 33-15,0 0 16,33 0-16,-33 0 0,0 0 16,33 0-16,-33 0 15,0 0-15,34 0 16,-34 0-16,0 0 0,33 0 15,-33 0-15,0 0 16,33 0-16,-33-33 16,0 33-16,33 0 15,-32 0-15,-1 0 16,0 33-16,33-33 0,-33 0 15,0 0-15,0 0 16,33 0-16,-33 0 16,0 0-16,33 0 0,-32 0 15,-1 0-15,0 0 16,33 0-16,-33 0 15,0 0-15,33 0 16,-33 0-16,0 33 16,33-33-16,-33 0 0,1 0 15,32 0-15,-33 0 16,0 0-16,33 0 15,-33 0-15,0 0 16,33 0-16,-33 0 0,34 0 16,-34 33-16,0-33 15,0 0-15,33 0 16,-33 0-16,0 0 15,0 0-15,33 0 0,-33 0 16,0 0-16,0 0 16,1 0-16,-1 0 15,0 0-15,33 0 16,-33 0-16,0 0 0,0 33 15,0-33-15,0 0 16,0 0-16,0 0 16,0 0-16,0 0 15,1 0-15,32 0 0,-33 0 16,0 0-16,0 0 15,0 0-15,0 0 16,0-33-16,0 33 16,0 0-16,0 0 0,0 0 15,34 0 1,-1 0-1,0 0 1,-33 0 0,33 0-1,-33 0 1,33-33-16,-33 33 15,34 0 1,-34 33 0,0-33-1,0 0 1,0 0-1,0 0 1,0 0 0,0 0-1,0-33 282</inkml:trace>
  <inkml:trace contextRef="#ctx0" brushRef="#br0" timeOffset="20627.7341">20505 12601 0,'33'-33'31,"0"33"-16,0 0 1,34 0 0,-1-33-1,-33 33-15,0 0 16,0 33-16,0-33 15,0 0-15,33 0 0,-33 0 16,33 0-16,-32 0 16,32 0-16,-33 33 15,33-33-15,0 0 16,-33 0-16,33 0 0,0 0 15,-33 0-15,34 0 16,-1 33-16,0-33 16,-33 0-16,33 0 15,0 0-15,0 0 0,1 0 16,-1 33-16,0-33 15,0 0-15,0 0 16,0 0-16,0 0 16,-32 0-16,32 0 0,0 0 15,0 0-15,0 0 16,0 0-16,0 0 15,1 0-15,-34 0 16,33 0-16,0 0 0,-33 0 16,33-33-16,0 33 15,-33 0-15,33 0 16,1 0-16,-34 0 15,33-33-15,-33 33 16,33 0-16,-33 0 0,33 0 16,-33-33-16,33 33 15,-32 0-15,32 0 16,-33 0-16,33 0 0,-33 0 15,0 0-15,33-33 16,-33 33-16,0 0 16,34 0-16,-34 0 15,0 0-15,0-33 0,33 33 16,-33 0-16,0 0 15,0 0-15,0-34 16,33 34-16,-33 0 16,34 0-16,-34 0 0,0 0 15,33 0-15,-33 0 16,33 0-16,-33 0 15,33 0-15,-33 0 16,0 34-16,34-34 0,-34 0 16,0 0-16,0 0 15,33 0-15,-33 0 16,0 33-16,0-33 15,0 0-15,33 0 16,-33 0-16,1 33 0,32-33 16,-33 0-16,0 33 15,0-33-15,0 0 16,33 0-16,-33 33 15,0-33-15,0 0 0,0 0 16,0 0-16,1 0 16,-1 0-16,0 33 15,0-33-15,0 0 16,0-33-16,0 33 0,33 0 15,0 0 1,0 0 0,1-33-1,-34 33 1,33 0-1,0 0 1,0 0 0,0 0-16,-33 0 15,33 0 1,1 0-1,-1 0 1,0 0 0,-33-33-1,33 33 1,-33 0-1,33 0-15,-33 0 16,34 0 0,-34 0-1,0 0 1,-33-33 46</inkml:trace>
  <inkml:trace contextRef="#ctx0" brushRef="#br0" timeOffset="22860.5486">6780 13527 0,'-33'0'47,"0"0"-31,0 0 15,0 0-15,-33 0-16,32 0 15,1 0 1,-33-33-1,0 33 1,0 0 0,33 0-16,0 0 15,0 0-15,0 0 16,0 0-16,-1 0 15,1 0-15,-33-33 16,33 33-16,0 0 0,-33 0 16,33 0-16,0 0 15,0 0-15,-33-33 16,33 33-16,-1 0 15,1 0-15,-33 0 0,33 0 16,0 0-16,0 0 16,0 0-16,-33 0 15,33 0-15,0 0 16,0 0-16,0 0 0,-1 0 15,1 0-15,0 0 16,0 0-16,-33 0 16,33 0-1,-33 0 1,33 0-1,0 0 1,0 0 0,0 0-16,-1 0 31,1 0-16,0 0 17,0 0 14,0-33-30</inkml:trace>
  <inkml:trace contextRef="#ctx0" brushRef="#br0" timeOffset="32335.8099">4762 14751 0,'34'-34'94,"-1"34"-79,0 0 1,0-33 0,0 33-1,33-33-15,-33 33 16,33 0-1,-33 0 1,33-33 0,1 33-1,-1 0 1,-33 0-16,0-33 15,0 33-15,0 0 16,0 0-16,0 0 0,0 0 16,0 0-16,0 0 15,0-33-15,1 33 16,-1 0-16,0 0 15,0 0-15,33 0 0,-33 0 16,0 0-16,0 0 16,0 0-16,0 0 15,33 0-15,-33 0 16,1 0-16,-1 0 0,0 0 15,33 0-15,-33 0 16,0 0-16,0 0 16,0 0-16,0 0 15,0 0-15,0 0 0,34 0 16,-34 0-16,0 0 15,0 0-15,0 33 16,0-33-16,33 0 16,-33 0-16,0 0 0,0 0 15,0 0-15,33 0 16,-32 0-16,-1 0 15,33 0-15,-33 0 16,0 0-16,33 0 0,-33 0 16,33 0-16,-33 0 15,0 0-15,34 0 16,-34 0-16,33 0 15,-33 0-15,0 0 16,33 0-16,-33 0 0,33 0 16,-33 0-16,34 0 15,-34 0-15,33 0 16,-33 0-16,0 0 0,33 0 15,0 0-15,-33 0 16,33 0-16,-33 0 16,34 33-16,-34-33 15,33 0-15,-33 0 16,33 0-16,-33 0 0,33 0 15,-33 0-15,33 0 16,1 0-16,-34 33 16,33-33-16,-33 0 0,33 0 15,0 0-15,-33 0 16,33 0-16,1 0 15,-34 0-15,33 33 16,0-33-16,-33 0 16,33 0-16,0 0 0,-33 0 15,34 0-15,-1 0 16,-33 0-16,33 0 15,0 0-15,0 0 16,0 0-16,-33 0 0,34 0 16,-1 0-16,-33 0 15,33 0-15,0 0 16,-33 33-16,33-33 15,-33 0-15,33 0 0,-32 0 16,32 0-16,-33 0 16,33 0-16,-33 0 15,33 34-15,-33-34 16,0-34-16,33 68 0,-33-34 15,34 0-15,-34-34 16,33 34-16,-33 0 16,33 0-16,-33 0 15,33 0-15,-33 0 0,34 0 16,-34 0-16,33 0 15,-33 0-15,33 34 16,-33-34-16,33 0 16,-33 0-16,33 0 0,-33 0 15,34 0-15,-34 0 16,33 0-16,-33 0 15,33 0-15,-33 0 16,33 0-16,-33 0 0,33 33 16,-32-33-16,32 0 15,-33-33-15,33 66 16,-33-33-16,33 0 0,-33 0 15,33 0-15,-33 0 16,34 0-16,-34 0 16,33 0-16,-33 0 15,33 0-15,-33 0 16,33 0-16,-33 0 0,33 0 15,-32 0-15,32 0 16,-33-33-16,33 33 16,-33 0-16,33 0 15,-33 0-15,33 0 0,0 0 16,-32 0-16,32 0 15,-33 0-15,33 0 16,-33 0-16,33 0 16,-33 0-16,33 0 0,-33 0 15,34 0-15,-1 0 16,-33 0-16,33 0 15,-33 0-15,33 0 16,-33 0-16,33 0 0,-33 0 16,34 0-16,-34 0 15,33 0-15,-33 0 16,33 0-16,-33 0 15,33 0-15,-33 0 0,33 0 16,-32 0-16,-1 0 16,33 0-16,-33 0 15,33 0-15,-33 0 16,0 0-16,33 33 0,-33-33 15,0 0-15,34 0 16,-34 0-16,0 0 16,33 0-16,-33 0 15,0 0-15,0 0 16,33 0-16,-33 0 0,0 0 15,0 0-15,1 0 16,32 0-16,-33 0 16,0 0-16,0 0 0,0 0 15,0 0-15,0 0 16,0 0-16,0 0 15,0 0-15,0 0 16,34 0-16,-34 0 16,0 0-16,0 0 0,0 0 15,0 0-15,0 0 16,0 0-16,0 0 15,0 0-15,0 0 16,0 0-16,0-33 0,0 33 16,1 0-16,-1 0 15,0 0-15,0 0 16,0 0-16,0 0 15,0 0-15,0 0 0,33 0 16,-33 0 0,33 0-1,1 0 1,-1 0-16,0 0 15,0 0 1,-33 0 0,33 0-1,-33 33 1,33-66-1,-32 33 1,32 0 0,-33 0-16,33 0 31,-33 0-16,0 0 1,33 0 0,-33 0-1,0 0 1,33 0-1,-32 33-15,32-33 16,0 0 0,-33 0-1,33 0 1,0 0-1,0 0 1,0 33 0,-32-33-1,32 0-15,0 0 16,0 0-1,0 0 1,0 33 0,-33-33-1,34 0 1,-1 0-1,-33 0 1,0 0 0,33 0-16,-33 0 15,0 0 1,0 0-1,0 0 1,33 0 0,-33 0-1,1 0 16,32 0-15,-33 0 0,0 0-1,0-33 1,0 33-1,0 0 1,0 0 0,0 0-1,0 0-15,0 0 16,0 0-1,0 0 1,34 0 15,-34 0-31,0 0 16,0 0-1,0 0 1,0 33 0,0-33 15,33 0-16,-66 0 1,66 0 15,-66 0 0,33 0 1,34 0 342,-34 0-343,0 0-15,0 0 15,0 0-15,0 0-16,0 33 15,0-33 1,33 0-1,-33 0 1,0 0 0,0 0-16,34 0 15,-34 0-15,0 0 16,0 0-16,0-33 15,0 33-15,0 0 0,33 0 16,-33 0-16,0 0 16,0 0-16,34 0 15,-34 33-15,33-33 16,-33 0-16,0 0 15,33 0-15,-33 0 0,0 0 16,33 0-16,-33 0 16,0 0-16,34 0 15,-34 0-15,0 0 16,33 0-16,-33 0 0,0 0 15,0 0-15,0-33 16,33 33-16,-33 0 16,1 0-16,-1 0 15,33 0-15,-33-33 0,0 33 16,0 0-16,33 0 15,-33 0-15,0 0 16,0 0-16,0 0 16,34 0-16,-34 33 0,0-33 15,0 0-15,0 0 16,0 0-16,33 0 15,-33 0-15,0 0 16,0 33-16,0-33 0,0 0 16,0 0-16,1 0 15,32 0 1,0-33-1,-33 66-15,33-66 16,-33 33 0,33 0-1,-33 0 1,0 0-1,0 0 1,1 0 0,-1 0-1,0 0 1,33 0-1,-33 0 17,0 0-17,0-33 1,0 33 15,0 0-15,0 0-1,0 0 16,0 0 1,1 0 14,-1 0 1,0 33 31</inkml:trace>
  <inkml:trace contextRef="#ctx0" brushRef="#br0" timeOffset="39409.6559">7177 16206 0,'0'66'16,"0"-33"0,-33-66 46,33-33-46,0 33-1,-33-33-15,33 32 16,0 1-16,-33 0 0,33 0 15,0 0-15,-33-33 16,-1 0 0,1 66-1,0 33 1,0 33-1,0-33 1,0 33-16,33 0 16,-33 34-16,33-34 0,0 33 15,0-33-15,0 33 16,0-32-16,0-1 15,0 0-15,33 0 16,-33 0-16,33 0 0,-33-33 16,33 33-16,-33-32 15,66-1 1,-33 0-1,34-66-15,-34 0 16,-33-1 0,33 1-16,-33-33 15,33 33-15,-33-33 16</inkml:trace>
  <inkml:trace contextRef="#ctx0" brushRef="#br0" timeOffset="39674.8576">7342 16404 0,'33'66'15,"-33"0"1,0-32-16,0-1 15,0 33-15,33-33 16,-33 33-16,0-33 16,0 33-16,0-33 0,0 33 15,66-99 32</inkml:trace>
  <inkml:trace contextRef="#ctx0" brushRef="#br0" timeOffset="39879.6591">7441 16107 0,'33'66'32,"1"-66"-1</inkml:trace>
  <inkml:trace contextRef="#ctx0" brushRef="#br0" timeOffset="40332.062">7673 16503 0,'33'67'0,"-33"-1"15,0-33 1,33 0-16,-33 0 16,0 0-16,0 0 15,33 0-15,-33 0 16,33 33-16,0 0 15,0-66 32,-33-33-31,0 0-16,0 0 15,0-33-15,0 33 16,0 0-16,0-33 16,0 33-16,0-33 0,0 33 15,0-1-15,33 1 16,-33-33-16,0 33 15,34 0 1,-34 0 0</inkml:trace>
  <inkml:trace contextRef="#ctx0" brushRef="#br0" timeOffset="40644.064">8103 16470 0,'0'33'0,"0"0"16,0 34-16,0-1 15,0-33-15,0 33 16,0 0-16,0 0 16,0-33-16,0 0 0,0 0 15,33-66 32,-33 0-47,0-33 16,0 33-16,0-33 15</inkml:trace>
  <inkml:trace contextRef="#ctx0" brushRef="#br0" timeOffset="40831.2652">8169 15974 0,'33'-33'47,"-33"-33"-31</inkml:trace>
  <inkml:trace contextRef="#ctx0" brushRef="#br0" timeOffset="41190.0675">8434 15776 0,'0'33'16,"0"33"-16,0 0 0,0 0 16,0 0-16,0 1 15,0-1-15,0 0 16,0 0-16,0 0 15,0 0-15,0 0 0,0 1 16,33-1-16,-33 0 16,0 0-16,0 0 15,0 0-15,0-33 16,0 34-16,0-34 0,0 0 15,33-33 32</inkml:trace>
  <inkml:trace contextRef="#ctx0" brushRef="#br0" timeOffset="42377.6753">8963 15842 0,'0'66'15,"0"-33"-15,0 33 16,0-33-16,33 34 16,-33-34-16,0 33 0,0 0 15,33 0-15,-33 0 16,0 0-16,0 0 15,33 1-15,-33-1 16,0 0-16,0 0 16,0-33-16,33 33 0,-33-33 15,0 0-15,0 34 16,33-134 46,-33 34-62,0 0 16,0-33-16,33 33 15,-33-33-15,0 0 0,0 33 16,33-33-16,-33-1 16,0 34-16,33-33 15,-33 33-15,0-33 16,0 33-16,0-33 0,33 33 15,-33 0-15,0 0 16,0-34 0,0 34-1,33 66 32,-33 34-47,0-1 16,34-33-16,-34 0 15,0 33-15,0 0 16,33-33-16,-33 33 15,0 0-15,33 1 0,-33-34 16,0 0-16,33 33 16,-33-33-16,0 0 15,33 0-15,-33 0 16,33-33 46,-33-33-46,0-33-1,0 33-15,0 0 16,0 0-16,0 0 16,0 0-16,0 0 0,0-34 15,0 34-15,0 0 16,0-33-16,0 33 15,0 0-15,0-33 16,0 33-16,0-33 16,0 33-16,0-1 0,33 1 15,-33 0-15,0-33 16,0 0-1,0 33 1,33 0 0,-33-33-1,0 66-15</inkml:trace>
  <inkml:trace contextRef="#ctx0" brushRef="#br0" timeOffset="43267.8811">9856 16437 0,'-33'-33'16,"33"-33"0,-33 33 15,0 33-16,-1 33 1,1 0 15,0 33-31,33-33 16,0 0-16,0 34 15,0-34-15,0 0 16,33 0-16,-33 33 16,33 0-1,1-33 1,-1 0-1,0-33 1,33-66 15,-66 0-15,0 33-16,33 0 15,-33 0-15,0-33 0,0 32 16,0 1-16,33 0 16,-33-33-16,0 0 15,0 132 48,0-33-48,0 33-15,0-33 16,0 1-16,0 32 0,0-33 15,0 0-15,33 0 16,-33 0-16,0 33 16,33-33-1,0-66 32,-33 0-47</inkml:trace>
  <inkml:trace contextRef="#ctx0" brushRef="#br0" timeOffset="43751.4842">10186 16404 0,'0'33'15,"0"0"-15,0 0 16,0 34-16,34-34 16,-34 0-16,0 33 15,0-33-15,0 0 16,0 0-16,0 0 0,33 0 15,-33 33 1,0 0 0,0-99 46,-33-33-46,33 33-16,0-33 0,0 33 15,0 0-15,0 0 16,0-33-16,0 33 15,0-34-15,33 34 16,-33 0-16,0 0 0,33-33 16,0 0-1,-33 33 16,33 0-15,0 33 0</inkml:trace>
  <inkml:trace contextRef="#ctx0" brushRef="#br0" timeOffset="45641.0965">10649 16603 0,'34'0'93,"-1"33"-62,0-66-15,0 33 0,0 0-16,33 0 15,-33-33 1,0 33-1,0-34 1,0-32 0,0 33-1,33 0 1,-32-33-1,-1 0-15,-33 0 16,33 33 0,0 0-1,-33 0-15,33-34 16,-33 1-1,33 33 1,0-33 0,-33 33-1,33-33-15,-33 33 16,33 0-1,-33-34 1,33 34 0,-33 0-1,0 66 126,-33 0-79,0-66 16,0 0-62,0 33 15,0 0-16,0 33 1,-33-33 15,33 33-15,66-33 124,0 0-109,33-33-15,-66 33 0,66-33-16,-33 33 15,0-33 16,0 33-15,0 0 31,0 33 46,-33 0-61,0 0-17,0 34 1,0-1-1,0-33 1,0 33-16,33-33 16,-33 33-1,0-33 1,0 0-1,0 0 17</inkml:trace>
  <inkml:trace contextRef="#ctx0" brushRef="#br0" timeOffset="48295.1137">9426 15114 0,'-33'0'78,"0"-33"-47,0 0-15,-34 0-1,34 33 1,-33-33-1,0 33 1,33-33-16,0 33 16,0 0-16,0-33 15,0 33-15,0 0 16,-34 0-16,34 0 15,0-33-15,-33 33 0,33 0 16,-33 0-16,33 0 16,-33 0-16,0 0 15,33 33-15,-34-33 16,1 0-16,33 33 0,-33-33 15,0 0-15,33 33 16,-33 0-16,0-33 16,32 0-16,-32 33 15,33-33-15,-33 33 0,0-33 16,33 33-16,-33-33 15,33 33-15,-34-33 16,1 33-16,0-33 16,33 34-16,-33-34 0,0 33 15,33-33-15,-33 33 16,-1-33-16,34 0 15,-33 33-15,0-33 16,33 0-16,-33 0 0,33 33 16,-33-33-16,33 0 15,-34 0-15,34 0 16,-33 0-16,33 0 15,-33 0-15,33 0 0,-33 0 16,33 0-16,-33 0 16,32 0-16,1 0 15,-33 0-15,33 0 16,-33 0-16,33 0 15,0 0-15,-33 0 0,33 33 16,-33-33-16,32 0 16,1 0-16,-33 0 15,33 33-15,0-33 0,0 0 16,-33 0-16,33 33 15,0-33-15,0 0 16,0 0-16,-34 0 16,34-33-1,0 0 1,0 0-1,0 0 17,33-33-17,0 33 16,66-1-15,-33 1 0,0 0-1,34 0 1,-1 33-1,-33 0-15,0 0 0,0 0 16,0 0-16,0 0 16,0 0-16,33 0 15,-33 0-15,0 0 16,34 33-16,-34-33 0,0 0 15,33 0-15,0 0 16,-33 0-16,33 0 16,-33 0-16,33 0 15,1 0-15,-34 0 0,33-33 16,0 33-16,-33 0 15,33 0-15,0 0 16,1 0-16,-34-33 16,33 33-16,0 0 0,0 0 15,-33 0-15,33-33 16,0 33-16,-33 0 15,34 0-15,-1 0 16,0 0-16,0 0 16,-33 0-16,33 0 0,0 0 15,-33 0-15,34 0 16,-1 0-16,-33 0 15,33 0-15,0 0 0,-33 0 16,33 0-16,1 0 16,-34 0-16,33 0 15,0 0-15,-33 0 16,33 0-16,0 0 15,0 0-15,1 0 0,-1 0 16,-33 0-16,33-33 16,0 33-16,0 0 15,0-33-15,0 33 0</inkml:trace>
  <inkml:trace contextRef="#ctx0" brushRef="#br0" timeOffset="72918.4736">22093 10683 0,'0'-34'46,"0"-32"-30,33 33 0,0-33-1,33 33 1,-66-33-16,33 33 15,0 33-15,0-33 16,33 0-16,-33 0 16,1 0-16,-1-1 15,33 1-15,-33 33 0,33-33 16,-33 0-16,33 33 15,0-33-15,-33 33 16,34-33-16,-1 33 16,0-33-16,0 33 0,0-33 15,0 33-15,0-33 16,1 33-16,-1 0 15,0 0-15,0 0 16,0 0-16,0-33 0,0 66 16,1-33-16,-1 0 15,33 0-15,-33 0 16,0 33-16,0-33 15,34 0-15,-34 0 0,0 33 16,0-33-16,33 33 16,-33-33-16,1 33 15,-1-33-15,33 33 16,-33 0-16,0-33 0,0 33 15,0 0-15,1 1 16,-1-34-16,0 33 16,0 0-16,0 33 15,0-33-15,-33 0 0,34 0 16,-1 0-16,-33 0 15,33 33-15,-33-33 16,0 0-16,0 34 16,0-34-16,0 0 15,-33 33-15,0-33 0,33 33 16,-33-33-16,0 0 15,0 33-15,-33-32 16,33 32-16,-33-33 0,33 0 16,-33 33-16,0-33 15,0 33-15,0-33 16,0 0-16,0 33 15,0-32-15,0-1 16,0 0-16,0 0 0,-1 0 16,-32 0-16,33 0 15,0 0-15,0 0 16,-33-33-16,33 33 0,-33-33 15,33 33-15,-34-33 16,1 33-16,0-33 16,33 33-16,-33-33 15,-33 0-15,33 0 16,-1 33-16,1-33 0,-33 0 15,33 0-15,0 0 16,0 0-16,0 0 16,-1 0-16,-32 0 15,33 0-15,0-33 0,0 33 16,-34 0-16,34-33 15,0 33-15,0-33 16,0 33-16,-33-33 16,33 0-16,-1 33 0,1-33 15,0 33-15,-33-33 16,33 0-16,0 33 15,-1-33-15,1 0 16,0 33-16,0-33 0,33 0 16,-33 0-16,0 33 15,33-34-15,-34 1 16,34 0-16,0 0 15,-33-33-15,33 33 0,33 0 16,-33 0-16,0-33 16,0 33-16,33-33 15,-33 32-15,33-32 16,0 33-16,-33-33 0,33 0 15,0 33-15,0-33 16,0 33-16,-33-34 16,33 34-16,0-33 15,33 33-15,-33 0 16,0 0-16,0-33 0,33 33 15,-33 0-15,66-33 16,-33-1 0,33 34-1,-66 33-15</inkml:trace>
  <inkml:trace contextRef="#ctx0" brushRef="#br0" timeOffset="74229.8821">26491 10286 0,'0'33'46,"0"0"-30,33 0-16,-33 33 0,0-33 16,0 0-16,0 33 15,34 0-15,-34-32 16,33 32-16,-33 0 15,33-33-15,0 33 0,0 0 16,-33-33-16,33 0 16,0 0-16,0 34 15,0-67 1,-33-33 15,0-34-31,0 34 16,0-33-16</inkml:trace>
  <inkml:trace contextRef="#ctx0" brushRef="#br0" timeOffset="74588.6844">26591 10286 0,'-33'33'62,"-1"33"-46,34-33-16,-33 33 15,0-33-15,0 33 0,33 0 16,-33 1-16,0-1 16,0 0-16,33-33 15,-33 33-15,33-33 16,-33 0-16,33 33 15,0-32-15,0-68 63,0 1-48,0 0-15,0 0 16,-33 0-16</inkml:trace>
  <inkml:trace contextRef="#ctx0" brushRef="#br0" timeOffset="74932.8867">26128 10583 0,'33'0'62,"0"0"-46,0 0-1,33 0-15,-33 0 16,0 0-16,33 0 0,0 0 15,-33-33-15,67 33 16,-34 0-16,0 0 16,0 0-16,-33 0 15,33 0-15,-33 0 16,1 33-16,-1-33 15,-33 0 32</inkml:trace>
  <inkml:trace contextRef="#ctx0" brushRef="#br0" timeOffset="75541.2906">27715 10418 0,'0'33'16,"0"33"0,-33 0-1,33-33-15,0 0 16,-33 34-16,33-34 15,-33 33-15,33 0 0,0-33 16,-33 33-16,33-33 16,0 33-1,0-32 1,33-68 15,-33-65-15</inkml:trace>
  <inkml:trace contextRef="#ctx0" brushRef="#br0" timeOffset="75854.2927">27351 10286 0,'66'-33'31,"-32"33"-16,-1 0-15,0 0 16,0 0-16,33 0 0,0 0 16,0 0-16,0 33 15,0-33-15,1 0 16,-34 0-16,33 0 0,-33 33 15,0-33-15,0 0 16,0 66 15</inkml:trace>
  <inkml:trace contextRef="#ctx0" brushRef="#br0" timeOffset="76407.2969">28343 10385 0,'-33'33'31,"0"33"-15,-33 0 0,66 0-16,-33-33 15,33 34-15,-33-1 16,33-33-16,0 33 15,0 0-15,33-33 0,-33 0 16,33 0-16,0 0 16,0 1-16,33-34 15,-32 33-15,32-33 16,-33 0-16,33-33 15,-33 33-15,33-34 0,-33 1 16,0 0-16,0 0 16,-33-33-16,33 33 15,-33 0-15,34 0 16,-68-33-16,34 33 0,0-34 15,-33 34-15,0-33 16,33 33-16,-66 0 16,33-33-16,-33 33 15,33 0-15,-33 0 0,0 33 16,-1-33-16,34 33 15,-33 0-15,33 0 16,0 0 0,33 66-1</inkml:trace>
  <inkml:trace contextRef="#ctx0" brushRef="#br0" timeOffset="76828.4996">28410 10815 0,'33'33'47,"0"0"-31,33 33-1,-66-33-15,33 0 16,0 33-16,0-32 16,0 32-16,0-33 0,0 33 15,0-33-15,1 0 16,-1 33-16,0-33 15,-33 0-15</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4T13:07:22.270"/>
    </inkml:context>
    <inkml:brush xml:id="br0">
      <inkml:brushProperty name="width" value="0.05292" units="cm"/>
      <inkml:brushProperty name="height" value="0.05292" units="cm"/>
      <inkml:brushProperty name="color" value="#FF0000"/>
    </inkml:brush>
  </inkml:definitions>
  <inkml:trace contextRef="#ctx0" brushRef="#br0">15974 5391 0,'33'0'31,"33"-33"-31,-32 33 16,32 0-1,0 33 1,-33-33-1,0 0-15,0 0 16,0 33-16,0-33 0,33 0 16,-33 0-16,34 0 15,-34 0-15,33 0 16,0 0-16,0 0 15,0 0-15,-33 0 0,33 33 16,34-33-16,-34-33 16,0 33-16,0 0 15,33 0-15,-33 0 16,34 0-16,-34 0 0,0 0 15,33 0-15,-33 0 16,34 0-16,-34 0 16,33 0-16,-33 0 15,33 0-15,-33 0 0,34-33 16,-1 33-16,-33 0 15,33 0-15,0 0 16,-32 0-16,32 0 16,-33 0-16,33 0 0,-33 0 15,34 0-15,-1 0 16,-33 0-16,33 0 15,-33 0-15,33 0 16,-32 0-16,-1 0 0,33 0 16,-33 0-16,33 0 15,-33-33-15,34 66 16,-34-33-16,0 0 15,33 0-15,-33 0 0,1-33 16,32 66-16,-33-33 16,0 0-16,33 0 15,-33 0-15,1 0 16,-1 0-16,0 0 0,33 0 15,-33 0-15,0 0 16,0 0-16,1 0 16,-1 0-16,0 0 15,0 0-15,0 0 0,0 33 16,0-33-16,1 0 15,-1 0-15,-33 0 16,33 0-16,0 0 16,0 0-16,0 0 0,-32 0 15,32 0-15,0 0 16,-33 0-16,33 0 15,0 0-15,-33 0 16,33 0-16,-33 0 0,34 0 16,-34 0-16,33 0 15,-33 0-15,0 0 16,33 0-16,-33 0 15,33 0-15,-33 0 16,34 0-16,-34 0 0,0 0 16,33 0-16,-33 0 15,33 0-15,-33 0 16,33 0-16,-33 0 0,33 0 15,-32 0-15,-1 0 16,33 0-16,-33 0 16,33 0-16,-33 0 15,33 0-15,-33 0 16,33 0-16,-32 0 0,32 0 15,-33 0-15,0 0 16,33 0-16,-33 0 16,33 0-16,-33 0 0,0 0 15,33 0-15,-32 0 16,32 0-16,-33-33 15,0 33-15,33 0 16,-33 0-16,0 0 16,33 0-16,-33 0 0,33 0 15,-32 0-15,-1 0 16,33 0-16,-33 0 15,0-33-15,0 66 16,0-33-16,33 0 0,-33 0 16,0 0-16,0 0 15,34 0 1,-34 0-1,0 0 1,0 0 0,0 0-1,0 33 16</inkml:trace>
  <inkml:trace contextRef="#ctx0" brushRef="#br0" timeOffset="1030.6067">25731 6350 0,'-33'0'16,"-33"-33"-16,32 33 15,-32 0-15,33 0 16,-33 0-16,0 0 15,0 0-15,-33 33 0,32-33 16,1 0-16,-33 0 16,33 0-16,-33 0 15,-1 0-15,34 0 16,-33 0-16,0 0 0,0 0 15,-1 0-15,1 0 16,0 0-16,-33 0 16,32 0-16,-32 0 15,33 0-15,0-33 0,-34 33 16,34 0-16,-33 0 15,0 0-15,-1 0 16,34 0-16,-33 0 16,0-33-16,-1 33 0,34 0 15,-33 0-15,-1 0 16,34 0-16,-33 0 15,0 0-15,-1 0 16,34 0-16,-33 0 0,0 33 16,-1-33-16,34 0 15,-33 0-15,33 0 16,-34 0-16,34 33 15,0-33-15,-33 0 0,32 0 16,-32 33-16,33-33 16,-33 0-16,32 33 15,1-33-15,0 0 16,33 0-16,-33 33 0,-1-33 15,1 0-15,33 0 16,-33 0-16,-1 0 16,34 0-16,-33 0 15,33 0-15,-33 0 0,33 33 16,-1-33-16,-32 0 15,33 0-15,0 0 16,-33 0-16,33 0 16,-1 0-16,1 0 0,0 0 15,0 0-15,0 0 16,-33 0-16,32 0 15,1 0-15,0 0 16,0 33-16,0-33 0,0 0 16,0 0-16,-1 0 15,1 0-15,33 0 16,-33 33-16,0-33 15,0 0-15,0 0 16,33 0-16,-34 0 0,1 0 16,33 0-16,-33 34 15,33-34-15,0 0 16,-33 0-16,33 33 0,0-33 15,0 0-15,0 0 16,-1 33-16,-32-33 16,0 33-1</inkml:trace>
  <inkml:trace contextRef="#ctx0" brushRef="#br0" timeOffset="5465.0355">17462 7772 0,'34'0'15,"-1"0"1,0 0 0,0 0-1,33 0-15,-33 0 16,0-33-16,33 33 15,-33 0-15,0 0 16,0 0-16,34 0 0,-34 0 16,33 0-16,0 0 31,-33 0-31,33-33 15,0 33-15,-33 0 16,34 0-16,-1 0 0,0-33 16,0 33-16,0 0 15,0 0-15,0 0 16,1 0-16,-1 0 15,0 0-15,0 0 0,0 0 16,33 0-16,-32 0 16,-1 0-16,0 0 15,33 0-15,-33 0 16,0 0-16,34 0 0,-34 0 15,0 0-15,33 0 16,-33 0-16,33 0 16,-32 0-16,-1 0 15,33 0-15,-33 0 0,0 0 16,33 0-16,-32 0 15,32 0-15,-33 0 16,0 0-16,0 0 16,33 0-16,-32 0 0,-1 0 15,0 0-15,0 0 16,0 0-16,0 0 15,0 0-15,1 0 16,-1 0-16,0 0 16,33 0-16,-33 0 0,0 0 15,1 0-15,-1 0 16,0 0-16,0 0 15,0 0-15,0 0 0,0 0 16,1 0-16,-1 33 16,33-33-16,-33 0 15,0 0-15,0 0 16,1 0-16,-1 0 15,0 0-15,0 0 0,0 0 16,0 0-16,0 0 16,34 0-16,-34 0 15,0 33-15,0-33 16,0 0-16,0 0 0,0 0 15,1 0-15,-1 33 16,0-33-16,0 0 16,0 0-16,0 0 15,1 0-15,-1 0 0,0 0 16,0 0-16,0 0 15,0 0-15,-33 0 16,67 0-16,-34 0 16,0 0-16,0 0 0,0 0 15,0 0-15,0 0 16,1 0-16,-1 0 15,0 0-15,0 0 16,0 0-16,0 0 0,0 0 16,1 0-16,-1 0 15,0 0-15,0 0 16,0-33-16,0 33 15,0 0-15,1 0 0,-1 0 16,0 0-16,0 0 16,0 0-16,33 0 15,-32 0-15,-1 0 16,0 0-16,0 0 0,0 0 15,0 0-15,0 0 16,1 0-16,-1 0 16,0 0-16,0 0 15,0 0-15,0-33 16,0 66-16,1-33 0,-1 0 15,0 0-15,0 0 16,0 0-16,0 0 16,0 0-16,1 33 0,-1-33 15,-33 0-15,33 0 16,0 0-16,0 33 15,0-33-15,-33 0 16,34 0-16,-1 33 0,-33-33 16,33 0-16,0 0 15,-33 0-15,33 0 16,-33 0-16,34 0 15,-34 0-15,0 0 0,33 0 16,-33 0-16,0 0 16,0 0-16,33 0 15,0 0 1,1 0-1,-34 0 1,0-33 0,0 33-1,-66 0 141</inkml:trace>
  <inkml:trace contextRef="#ctx0" brushRef="#br0" timeOffset="7477.4484">29633 8864 0,'-33'33'78,"0"-33"-78,0 0 15,-33 33 1,33-33 0,0 0-16,0 0 15,0 0-15,-33 0 16,32 0-16,1 0 0,-33 0 15,33 0-15,-33 0 16,33 0-16,-33 0 16,0 0-16,0 0 0,-1 0 15,34 0-15,-33 0 16,0 0-16,-33 0 15,33 0-15,-1 0 16,1 0-16,0 0 16,0 0-16,0 0 0,-33 0 15,33 0-15,-34 0 16,34 0-16,-33 0 15,33 0-15,-33 0 0,32 0 16,1 0-16,-33-33 16,33 33-16,-33 0 15,33 0-15,-1 0 16,-32 0-16,33 0 15,-33 0-15,33 0 0,-34 0 16,34 0-16,-33 0 16,33-33-16,-33 33 15,33 0-15,-34 0 16,34 0-16,-33 0 0,33 0 15,-33 0-15,33 0 16,-34 0-16,34 0 16,-33 0-16,33 0 15,-33 0-15,32-34 0,-32 34 16,33 0-16,-33 0 15,33 0-15,-34 0 16,34 0-16,-33 0 16,33 0-16,-33 0 0,33 0 15,-1 0-15,-32 0 16,33 0-16,-33 0 15,33 0-15,0 0 16,-34 0-16,34 0 0,0 0 16,-33 0-16,33 0 15,0 0-15,-34 0 16,34 0-16,0 0 15,-33 0-15,33 0 0,0 0 16,-34 0-16,34 0 16,0 0-16,0 0 15,-33 34-15,33-68 16,-1 68-16,-32-34 0,33 0 15,0 0-15,-33 0 16,32 0-16,1 0 16,-33 0-16,33 0 15,0 0-15,0 0 0,-34 0 16,34 0-16,0 0 15,0 0-15,-33 0 16,33 0-16,0 0 16,-1 0-16,-32 0 0,33 0 15,0 0-15,-33 0 16,33 0-16,-1 0 15,-32 0-15,33 0 16,0 0-16,0 0 16,0 0-16,-34 0 0,34 0 15,0 0-15,-33 0 16,33 0-16,0 33 15,-1-66-15,1 33 0,0 0 16,0 0-16,0 0 16,0 0-16,0 0 15,-1 0-15,1 33 16,0-33-16,0 0 15,0 0-15,0 0 0,-1 0 16,1 0-16,0 0 16,0 0-16,33 0 15,-33 0-15,0 0 16,0 0-16,-1 0 0,34 0 15,-33 0-15,0 0 16,0 0-16,0 0 16,33 33-16,-33-33 15,-1 0-15,1 0 0,33 0 16,-33 0-16,0 0 15,33 0-15,-33 0 16,33 0-16,-34 0 16,1 0-16,33 0 0,-33 0 15,33 0-15,-33 0 16,0 0-16,33 0 15,-34-33-15,34 33 16,0 0-16,-33 0 0,33 0 16,-33 0-16,33 0 15,0 0-15,-33 0 16,33 0-16,0 0 15,-1 0-15,-32 0 0,33 0 16,0 0-16,0 0 16,-33 0-16,33 0 15,0 0-15,0 0 16,0 0-16,0 0 0,0 0 15,-1 0-15,1 0 16,-33 0 0,33 0-1,-33 0 1,33 0-16,0 0 31,0 0-15</inkml:trace>
  <inkml:trace contextRef="#ctx0" brushRef="#br0" timeOffset="8475.8548">16107 9624 0,'33'0'62,"0"0"-46,0 0-1,0 0 1,33 0 0,-33 0-1,0 0-15,33 33 16,-33-33-16,0 0 15,0 0-15,34 0 16,-34 0-16,33 0 0,-33 0 16,33 0-16,0 0 15,-33 0-15,33 33 16,1-33-16,-1 0 15,0 0-15,0 0 0,-33 0 16,33 0-16,0 0 16,0 0-16,1 0 15,-1 0-15,0 0 16,0 0-16,0 0 0,0 0 15,1 0-15,-1-33 16,0 33-16,0 0 16,0 0-16,0 0 15,0-33-15,1 33 16,-1 0-16,0 0 0,0 0 15,0 0-15,0-33 16,0 33-16,1 0 16,-34 0-16,33 0 0,0 0 15,-33 0-15,33 0 16,0 0-16,-33 0 15,34 0-15,-34 0 16,33-33-16,-33 33 16,33 0-16,-33 0 0,0 0 15,33 0-15,-33 0 16,0 0-16,0 0 15,1 33-15,32-33 16,-33 0 0,0 0-1,0 0 1,0 0 109</inkml:trace>
  <inkml:trace contextRef="#ctx0" brushRef="#br0" timeOffset="16436.9063">14651 13758 0,'0'33'16,"0"34"0,0-34-16,33 0 15,-33 33-15,0-33 0,0 33 16,33 0-16,-33 0 15,0 1-15,34-34 16,-34 66-16,0-33 16,33 0-16,-33 0 0,33 0 15,0-33-15,-33 34 16,33-34-16,-33 33 15,33-33 17,0-99 14,-33 33-46,0 0 0,0-34 16,0 1-16,0 0 16,0-33-16,33 33 15,-33-33-15,0-1 16,0 1-16,0 0 15,0 0-15,33-1 0,-33 1 16,0 0-16,0-33 16,33 33-16,-33-1 15,0 1-15,33 0 16,-33 33-16,0-33 0,0 32 15,33 1-15,-33 0 16,0 33-16,0-33 16,-33 66 62</inkml:trace>
  <inkml:trace contextRef="#ctx0" brushRef="#br0" timeOffset="18537.3207">30030 12766 0,'0'66'16,"33"0"-1,-33 1-15,0-1 16,33 0-16,-33 0 15,33 33-15,-33-33 0,34 34 16,-1-1-16,-33 0 16,33 0-16,0 0 15,-33 34-15,33-34 16,-33 33-16,33-32 0,0-1 15,-33-33-15,33 33 16,-33-33-16,33 0 16,0 1-16,0-34 15,0 0-15,0 0 16,34-33-1,-34-33 17,0 0-32,-33-34 15,0 1-15,33 0 0,-33-33 16,0 0-16,0 33 15,0-34-15,0 1 16,0 0-16,-33 0 16,33-34-16,0 34 0,0 0 15,-33 0-15,33 0 16,0-1-16,0 34 15,0-33-15,0 33 16,0 0-16,-33 0 0,33 32 16,0-32-1,0 0 1,-67 66 15,34 66-15,0-33-16,0 34 15,-33-1-15,33 0 16,-33 0-16,33 33 0,-33-33 15,33 34-15,-1-1 16,-32 0-16,33-33 16,-33 33-16,33 1 15,0-1-15,-33 0 0,33-33 16,0 33-16,0 1 15,33-34-15,-34 0 16,34 0-16,0 0 16,0 0-16,0-33 15,0 0 1,34-33-1,-1-66 1,0 0-16,-33 33 16</inkml:trace>
  <inkml:trace contextRef="#ctx0" brushRef="#br0" timeOffset="19005.3237">29633 13626 0,'0'-33'15,"33"33"32,67 0-31,-67 0-16,33 0 15,-33 33-15,33-33 16,0 0-16,0 33 16,1-33-16,-1 0 15,33 0-15,-33 0 0,0 0 16,0 0-16,0 0 15,1 0-15,-1 0 16,-33 0-16,33 0 0,0 0 16,0 0-16,-33 0 15,33 0-15,-32 0 16,32 0-16,-33 0 15,-33-33 63,-33 0-46,33 33-32</inkml:trace>
  <inkml:trace contextRef="#ctx0" brushRef="#br0" timeOffset="19708.3283">29931 12369 0,'33'33'0,"-33"33"15,33-32 1,-33 32-16,33-33 15,0 33-15,-33-33 16,33 33-16,0 0 0,-33 34 16,34-34-16,-1 33 15,-33-33-15,33 33 16,0 0-16,-33 1 15,33 32-15,0-33 0,-33 33 16,0-32-16,33 32 16,-33 0-16,33-32 15,-33-1-15,33 33 16,0-33-16,-33-33 15,33 34-15,0-34 0,0-33 16,0 0-16,1 0 16</inkml:trace>
  <inkml:trace contextRef="#ctx0" brushRef="#br0" timeOffset="20348.9325">30758 12468 0,'-33'34'47,"33"-1"-47,-33 0 0,0 33 15,0-33-15,-1 33 16,1 0-16,0 0 16,0 1-16,0-1 0,0 33 15,0-33-15,-33 33 16,33 0-16,-33-32 15,33 32-15,-34-33 16,1 0-16,33 33 0,-33-33 16,0 34-16,33-34 15,-33 0-15,33 0 16,0 0-16,-1 0 15,1 1-15,0-34 16,0 33-16,33-33 0,0 0 16,-33 0-16,33 33 15,0-33 1,66-33 15,-33-33-15</inkml:trace>
  <inkml:trace contextRef="#ctx0" brushRef="#br0" timeOffset="21050.937">29600 13527 0,'33'33'31,"33"-33"-15,-32 0-16,-1 0 15,0 0-15,33 0 16,-33 0-16,33 0 15,0 0-15,0 0 0,-33 0 16,34 0-16,-1 33 16,0-33-16,0 0 15,33 33-15,-33-33 16,1 33-16,32-33 15,-33 33-15,33-33 0,-33 33 16,33-33-16,-32 33 16,-1-33-16,0 0 15,-33 33-15,0-33 0,33 0 16,-99-66 31,0 66-32,0-33-15,-66 33 0,33-33 16,-1 33-16,1 0 15,-33-33-15,0 33 16,33 0-16,-33 0 0,-1 0 16,34 0-16,-33 0 15,0 33-15,33-33 16,-34 0-16,34 0 15,-33 0-15,33 0 16,0 33-16,0-33 0,32 0 16,1 0-16,0 0 15,-33 0 1,132-33 31,0 33-32,-66 0-15</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4T13:11:57.247"/>
    </inkml:context>
    <inkml:brush xml:id="br0">
      <inkml:brushProperty name="width" value="0.05292" units="cm"/>
      <inkml:brushProperty name="height" value="0.05292" units="cm"/>
      <inkml:brushProperty name="color" value="#FF0000"/>
    </inkml:brush>
  </inkml:definitions>
  <inkml:trace contextRef="#ctx0" brushRef="#br0">20604 7673 0,'0'33'31,"34"33"-16,-1 0 1,-33-33-16,33 0 16,-33 1-16,0-1 15,0 0-15,0 0 16,0 33-16,0-33 15,33-66 48,0 0-48,-33 0-15,33-33 16,-33 33-16,33-34 16,0 34-16,0-33 15,0 0-15,0 0 0,0 0 16,0 0-16,0-1 15,1 1-15,32 33 16,-33-33-16,0 0 16,33 33-16,-33-33 0,0 33 15,0 0-15,0-34 16,0 34-1,-33 33 1</inkml:trace>
  <inkml:trace contextRef="#ctx0" brushRef="#br0" timeOffset="4981.4324">21993 8930 0,'34'0'78,"-1"33"-62,0-33 15,0 0-31,33 0 16,-33 0-1,33 0 1,-33 0-1,33 0 1,-33 0-16,1 0 16,-1 0-16,0 0 15,33 0-15,-33 0 16,0 0-16,0-33 0,0 33 15,33 0-15,-33 0 16,0 0-16,0 33 16,1-33-16,32 0 15,-33 0-15,0 0 0,0 0 16,33 0-16,-33 0 15,0 0-15,0 0 16,33 33-16,-33-33 16,1 0-16,32 0 15,-33 0-15,0 0 0,33 0 16,-33 0-16,0 0 15,0 0-15,33 0 16,-33 0-16,0 0 16,34 33-16,-34-33 0,0 0 15,33 0-15,-33 0 16,0 0-16,33 0 15,-33 0-15,0 0 16,34 0-16,-34 0 0,33 0 16,-33 0-16,0 0 15,33 0-15,-33 0 16,0 0-16,33 33 15,-33-66-15,0 33 0,34 0 16,-34 33-16,33-33 16,-33 0-16,0 0 15,33 0-15,-33 0 0,33 0 16,-33 0-16,0 0 15,34 0-15,-34 0 16,33 0-16,-33 0 16,0 0-16,33 0 0,-33 0 15,0 0-15,33 0 16,-32 0-16,32 0 15,-33 0-15,33 0 16,-33 0-16,33 0 0,-33 33 16,33-33-16,-33 0 15,0 0-15,34 0 16,-34 0-16,0 0 15,33 0-15,-33 0 0,33 0 16,-33 0-16,33 0 16,-33 0-16,0 0 15,34 0-15,-34 0 16,33 0-16,-33 0 0,33 0 15,-33 0-15,0 0 16,33 0-16,-33 0 16,34 0-16,-34 0 15,0 0-15,33 0 0,-33 0 16,0 0-16,33 0 15,-33 0-15,0 0 16,33 0-16,-32 0 16,32 33-16,-33-33 15,0 0-15,33 0 0,-33 0 16,33-33-16,-33 66 15,0-33-15,33 0 16,-32 0-16,-1-33 0,33 33 16,-33 0-16,0 0 15,33 0-15,-33 0 16,0 0-16,0 0 15,0 0-15,0 0 16,0 0-16,34 0 0,-34 0 16,0 0-16,0 0 15,0 0-15,0 0 16,0 0-16,0 0 0,0 0 15,33 0-15,-33 0 16,1 0-16,-1 0 16,0 0-16,0 0 15,0 0-15,0 33 16,0-33-16,0-33 0,0 66 15,0-33-15,0 0 16,0 0-16,0 0 16,0 0-16,1 0 0,32 0 15,-33 0-15,0 0 16,0 0-16,0 0 15,0 0-15,0 0 16,0 0-16,0 0 16,0 0-16,0 0 0,0 0 15,1 0-15,-1 0 16,0 0-16,33 0 15,-33 0-15,0 0 16,0 0-16,33 33 16,0-33-1,-33 0 1,34 0-1,-34 0 1,0 0 0,0 0 15,0 0 0,-99 0 109,66-33-140</inkml:trace>
  <inkml:trace contextRef="#ctx0" brushRef="#br0" timeOffset="16065.5042">22060 12138 0,'33'33'63,"-33"33"-48,0 0-15,0-33 16,0 0-16,0 33 0,0-33 16,0 34-16,0-34 15,0 33-15,0 0 16,0 0-16,0 0 15,0 0-15,33 34 0,-33-34 16,0 0-16,33 0 16,0 0-16,-33 33 15,33-32-15,0-1 16,0 0-16,0 0 0,0 33 15,33-33-15,-32 34 16,32-34-16,-33 0 16,33 33-16,0-33 15,0 34-15,-33-34 0,33 0 16,34 33-16,-34-33 15,0 0-15,33 0 16,-33 1-16,33-1 16,-32 0-16,32 0 0,0 0 15,0-33-15,34 33 16,-34-33-16,33 1 15,-33-1-15,34 0 16,-1-33-16,-33 0 0,33 0 16,1 0-16,-1 0 15,0-33-15,-33 33 16,34-33-16,-1 33 15,0-34-15,1 1 0,-34-33 16,33 33-16,-33 0 16,34-33-16,-34 33 15,0-33-15,33 0 16,-32-1-16,32 1 0,-33-33 15,33 33-15,-32-33 16,32 33-16,-33-34 16,0 34-16,1-33 15,-34 33-15,33-33 0,0-1 16,-33 1-16,0 33 15,1-33-15,-34 0 16,0 32-16,0-32 16,0 0-16,-33 0 15,0 0-15,-33-1 0,33 1 16,-33 0-16,0 33 15,-33-33-15,32 32 16,-32 1-16,-33 0 0,33 0 16,-33 0-16,0 33 15,-1 0-15,1 0 16,0 33-16,0 0 15,-1 0-15,-32 0 16,33 66-16,-33-33 0,-1 0 16,1 33-16,33 0 15,-33 0-15,-1 0 16,1 1-16,0 32 0,-1 0 15,34 33-15,-33-32 16,33 32-16,-1-33 16,1 33-16,0-32 15,0 32-15,66-33 16,-33 0-16,32 1 0,1-34 15,33 0-15,0-33 16,33 0-16,-33 0 16,67 0-16,-34 0 15,33 0-15,0-33 0,33 33 16,-33-33-16,34 0 15,-1-33-15,33 33 16,-33-33-16,67 0 16,-34 0-16,0 0 0,1 0 15,-1 0-15,0 0 16,0 0-16,1-33 15,32 32-15,0-32 32,1 33-32,-1 0 0,-33 0 15,34-33-15,-1 0 16,1 33-16,-34 0 15,33 0-15,-33-34 0,34 34 16,-34 0-16,0 0 16,-32-33-16,32 33 15,-66 0-15,33 0 16,-33 0-16,-32 0 15,32 0-15,-99-33 16,0 32 0,33 1-16,-67 0 15,34 0-15,-33 0 16,33 0-16,-33 0 0,0 33 15,33 0-15,0-33 16,-33 33 0,99 33 15,33 33-16,-33-33-15,33 0 16,-33 0-16,33 0 16,0 1-16,0 32 15,1 0-15,-1-33 0,0 33 16,0 0-16,-33 0 15,33 0-15,-33 1 16,-33-1-16,33 0 0,-66-33 16,33 33-16,-33-33 15,0 0-15,0 0 16,-33-33-16,0 33 15,0-33-15,0 0 0,-1 0 16,-32 0-16,33 0 16,0-33-16,-33 33 15,-1-33-15,34 0 16,-33 0-16,0 33 0,0-33 15,-34 0-15,34 0 16,0 33-16,0-33 16,-1 0-16,-32 33 15,33-33-15,-33 0 16,32 33-16,1-33 0,0 33 15,33-34-15,-33 1 16,33 33-16,-34-33 16,34 0-16,33 0 0,-33 33 15,33-33-15,-33 0 16,33 0-16,33 0 15,-33-33 1,-1 33-16,34 0 16,0 0-16,0-1 0,34-32 15,-34 0 1,0 0-1,0 33 1,-34 0 0,-32-33-1,33 66-15,0-33 16,-33 0-16,0 33 15,-33 0-15,33-34 0,-34 68 16,1-68-16,33 68 16,-33-34-16,0 0 15,32 33-15,-32 0 16,33-33-16,-33 33 0,33 0 15,-1 0-15,1 33 16,0-33-16,0 0 16,0 33-16,33-33 15,-33 34-15,33-1 0,0 0 16,-1 0-16,1 0 15,0 0-15,0 0 16,33 1-16,0 32 0,0-33 16,0 0-16,33 33 15,-33-33-15,33 1 16,0 32-16,-33-33 15,34 0-15,-1 0 0,0 0 16,-33 1-16,33-1 16,-33-33-16,0 33 15,0-33-15,-33 33 16,-33-33-1,32 0-15,-32-33 16,0 0-16,0 33 16,0-33-16,-33 0 15,-1 0-15,1 0 16,0 0-16,0 0 0,0-33 15,-1 33-15,-32 0 16,33 0-16,0 0 16,-1 0-16,1 0 15,0-33-15,0 33 0,33-33 16,-34 33-16,34-33 15,33 0-15,-33 0 16,33-33-16,0 33 16,0-33-16,33 33 0,-33-34 15,33 1-15,0 0 16,0 0-16,33 0 15,-33 0-15,33-1 16,0 1-16,0 0 0,33 0 16,-33 0-16,33 0 15,-33 0-15,34 33 16,-1-34-16,0 34 15,0-33-15,33 33 0,-33 0 16,34 0-16,-34 0 16,33 0-16,-33 33 15,0 0-15,33 0 16,-32 0-16,32 33 0,-33 0 15,0 0-15,-33-33 16,0 33-16,-33 33 16,-33 0-1,0-33 1,0 1-16,-33-1 0,0 0 15,0 0-15,-34 0 16,34 0-16,-33-33 16,33 33-16,-33 0 0,33-33 15,-34 33-15,1-33 16,33 33-16,-33-33 15,0 33-15,32 0 16,-32-33-16,33 33 16,0 0-16,0 1 0,0-1 15,-1 0-15,1-33 16,33 33-16,0 0 15,0 0-15,0 33 16,0-33-16,33 0 16,0 33-16,0-33 15,0 1-15,33-1 16,-33 33-16,33-33 15,0 33-15,33-33 0,-33 33 16,34 0-16,-1 0 16,0 1-16,33-1 15,-33 0-15,33 0 16,1 0-16,-1 0 0,0 0 15,0 34-15,0-34 16,34 0-16,-34 0 16,0 0-16,-33 0 15,34 1-15,-34-1 0,-33 0 16</inkml:trace>
  <inkml:trace contextRef="#ctx0" brushRef="#br0" timeOffset="21364.9392">22027 10749 0,'33'-33'78,"-66"0"93,33-1-15,33 68-109,0-34-16,0-34-31,0 34 16,33 0 0,-33 0-1,33 0 1,-33 0-1,33-33 1,1 66 0,-34-33-16,0 0 15,33 0 1,-33 0-16,0 0 0,0 0 15,0 0-15,0 0 16,0 0-16,0 0 16,0 0-16,1 0 15,-1 0-15,33 0 16,-33 0-16,0 0 15,0 0-15,0 0 16,0 0 0,33 0-16,0 0 15,1 0 1,-34 0-1,0 0-15,33 0 16,0 0 0,-33 0-1,33 0 1,0 34-1,0-34-15,-32 0 16,32 0 0,0 0-1,0 0 1,-33 0-1,33 0 1,0 33 0,1-33-1,-1 0-15,0 0 16,-33 0-1,33 0 1,0 0 0,0 0-1,-33 0 1,34 0-1,-1 0 1,-33 0-16,0 0 16,0 0-1,0 0 1,0 0-1,0 0 1,0 0 0,33 0 15,-33 0 31,-33 0 235</inkml:trace>
  <inkml:trace contextRef="#ctx0" brushRef="#br0" timeOffset="22989.3498">23052 11146 0,'33'-33'78,"0"33"-63,33 0 16,-33 33-15,0-33-16,33 0 16,-33 33-1,34-33 1,-1 0-1,-33 0-15,0 0 16,0 0-16,0 0 16,33 0-16,-33 0 15,0 0-15,33 0 16,-32 0-16,32 0 15,-33 0-15,33 0 0,-33 0 16,33-33-16,-33 33 16,33 0-16,-33 0 15,34 0-15,-34 0 16,33 0-16,-33 0 0,33 0 15,-33-33-15,0 33 16,0 0-16,33 0 16,-33 0-16,1 0 15,-1 0-15,33 0 0,-33 0 16,0 0-16,0 0 15,0 0-15,33-34 16,-33 34 0,33 0-1,-33 0 1,-33 0 93</inkml:trace>
  <inkml:trace contextRef="#ctx0" brushRef="#br0" timeOffset="26066.5699">21960 12204 0,'33'33'109,"1"-33"-93,32 0-1,-33-33 1,0 33-1,0 0-15,33 0 0,-33-33 16,0 33-16,0 0 16,33-33-16,-32 33 15,-1 0-15,33 0 16,0 0-16,-33-33 15,33 33-15,0 0 0,-33 0 16,33 0-16,1 0 16,-1-33-16,0 33 15,0 0-15,0 0 0,0-33 16,0 33-16,1 0 15,-1 0-15,0 0 16,0 0-16,0 0 16,0 0-16,0 0 15,1 0-15,-1 0 0,0 0 16,-33 0-16,33 0 15,0 0-15,-33 0 16,34 0-16,-34 0 16,0 0-16,0 0 0,33 0 15,0 0 1,-33 33 15,-99-33 16,66 0-32</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3T14:48:53.699"/>
    </inkml:context>
    <inkml:brush xml:id="br0">
      <inkml:brushProperty name="width" value="0.05292" units="cm"/>
      <inkml:brushProperty name="height" value="0.05292" units="cm"/>
      <inkml:brushProperty name="color" value="#FF0000"/>
    </inkml:brush>
  </inkml:definitions>
  <inkml:trace contextRef="#ctx0" brushRef="#br0">16570 7772 0,'0'33'31,"0"33"-31,0 1 16,0-1-16,0 33 16,0-33-16,-34 33 15,34 0-15,-33 1 16,0-1-16,33 0 15,0-33-15,-33 0 0,33 1 16,0-1-16,0-33 16,0-66 30,33-33-30</inkml:trace>
  <inkml:trace contextRef="#ctx0" brushRef="#br0" timeOffset="718.6">16073 10385 0,'34'-33'31,"-1"33"-15,0-33-16,33 0 15,-33 33-15,33 0 0,-33 0 16,33 0-16,0 0 15,1 0-15,-34 33 16,33 0-16,-33-33 16,33 33-16,-33 33 0,-33-33 15,33 0-15,-33 33 16,0-33-16,-33 34 15,0-1-15,0-33 16,0 33-16,0 0 0,0-33 16,-33 33-16,32-33 15,-32 34-15,33-34 16,-33 0-16,33 0 15,0 0-15,0 0 16,99-33 0,0 33-1,-33-66-15,33 33 16,34 0-16,-34-33 0,0 33 15,0 0-15,-33 0 16,33 0-16,-33 33 16</inkml:trace>
  <inkml:trace contextRef="#ctx0" brushRef="#br0" timeOffset="1983.2">16470 12204 0,'0'33'47,"0"0"-32,0 33-15,0-33 0,-33 0 16,33 33-16,-33 1 16,33-1-16,-33 0 15,33 0-15,0 33 16,-33-33-16,33 34 15,0-34-15,0 33 0,-33-66 16,66 0-16,-33 0 16,0 0-1</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3T12:37:22.421"/>
    </inkml:context>
    <inkml:brush xml:id="br0">
      <inkml:brushProperty name="width" value="0.05292" units="cm"/>
      <inkml:brushProperty name="height" value="0.05292" units="cm"/>
      <inkml:brushProperty name="color" value="#FF0000"/>
    </inkml:brush>
  </inkml:definitions>
  <inkml:trace contextRef="#ctx0" brushRef="#br0">18785 5457 0,'33'0'16,"34"0"-1,-34 0-15,33 0 16,-33 0-16,33 0 16,-33 0-16,0 0 0,33 0 15,1 0-15,-34 33 16,33-33-16,0 0 15,0 0-15,-33 0 16,33 0-16,0 33 0,1-33 16,-1 0-16,0 0 15,0 0-15,0 0 16,33 0-16,-33 0 15,1 0-15,-1 33 0,0-33 16,33-33-16,-33 66 16,0-33-16,1 0 15,-1-33-15,33 33 16,-33 0-16,33 0 0,-33 0 15,34 0-15,-34 0 16,33-33-16,-33 33 16,33 0-16,1 0 15,-34 0-15,33-33 0,0 33 16,0 0-16,1-33 15,-1 33-15,-33 0 16,66-33-16,-32 33 16,-1 0-16,0 0 0,0 0 15,0-33-15,34 33 16,-34 0-16,0 0 15,33-33-15,-32 33 16,-1 0-16,33 0 0,-33-33 16,34 33-16,-34 0 15,33 0-15,-33 0 16,34 0-16,-34 0 15,33 0-15,0 0 0,-32 0 16,32 0-16,0 0 16,-33 0-16,34 0 15,-1 33-15,0-33 16,-32 0-16,32 0 0,0 0 15,0 33-15,1-33 16,-1 0-16,0 0 16,1 33-16,-1-33 15,-33 0-15,33 0 16,1 0-16,-1 33 0,0-33 15,-32 0-15,32 0 16,-33 0-16,33 0 16,-32 0-16,-1 0 15,33 33-15,-33-33 0,-33 0 16,34 0-16,-1 33 15,-33-33-15,0 0 16,33 33-16,-32-33 16,-1 0-16,-33 33 0,33-33 15,-33 0-15,33 33 16,-132-33 31,0-33-32</inkml:trace>
  <inkml:trace contextRef="#ctx0" brushRef="#br0" timeOffset="12583">19116 10253 0,'33'0'31,"33"0"-16,-33 0 1,1 0 0,32 0-1,-33 0 1,33 0-1,0 0 1,-33 0-16,0 0 0,0 0 16,0-33-16,0 33 15,0 0-15,34 0 16,-34 0-16,0 0 15,33 0-15,-33 0 0,0 0 16,33 0-16,-33 33 16,33-33-16,-33 0 15,1 0-15,32 0 16,-33 0-16,33 0 0,-33 0 15,0 0-15,33 33 16,-33-33-16,33 0 16,-32 0-16,32 0 15,-33 33-15,33-33 16,-33 0-16,33 0 0,0 0 15,-33 0-15,33 0 16,1 0-16,-1 33 16,-33-33-16,33 0 0,0 0 15,-33 0-15,33 0 16,0 0-16,1 0 15,-1 0-15,-33 0 16,33 0-16,0 0 16,0 0-16,-33 0 0,33 0 15,1 0-15,-1 0 16,0 0-16,0 0 15,-33 0-15,33 0 0,0 0 16,1 0-16,-1 0 16,-33 0-16,33 33 15,0-33-15,0 0 16,0 0-16,1 0 15,-34 0-15,33 0 0,0 0 16,0 0-16,0 0 16,-33 0-16,33 0 15,1 0-15,-1-33 0,-33 33 16,33 0-16,0 0 15,0 0-15,-33 0 16,33 0-16,1 0 16,-1 0-16,0 0 15,-33 0-15,33 0 0,0 0 16,0 0-16,-33 0 15,34 0-15,-1-33 16,-33 33-16,33 0 16,0 0-16,-33 0 0,33 0 15,0 0-15,-32 0 16,32 0-16,-33 0 15,33 0-15,0 0 16,-33 0-16,33 0 0,-33 0 16,33 0-16,-32 0 15,32 0-15,-33 0 16,33 0-16,0 0 15,-33 0-15,33 0 0,-33 0 16,34 0-16,-34 0 16,33 0-16,-33 0 15,33 0-15,0 0 16,-33 0-16,33 0 0,-33 0 15,34 0-15,-34 0 16,33 0-16,-33 0 16,33 0-16,-33 0 15,33 0-15,-33 0 16,33 0-16,-33 0 0,34 0 15,-34 0-15,33 0 16,-33 0-16,33 0 16,-33 0-16,33 0 15,-33 0-15,34 0 0,-1 0 16,-33 0-16,33 0 15,-33-33-15,33 33 16,-33 0-16,33 0 16,-33 0-16,34 0 0,-34 0 15,0 0-15,0 0 16,0-33-16,33 33 15,0 0 1,-33 0 0,-66 0 155,0 0-155</inkml:trace>
  <inkml:trace contextRef="#ctx0" brushRef="#br0" timeOffset="17056">18223 10980 0,'33'0'31,"33"0"-16,-33 0 1,1 0-16,32 0 16,-33 0-1,33 0 1,-33 0-1,0 0-15,0 0 0,33 0 16,-33 0-16,0 0 16,0 0-16,34 0 15,-34 0-15,33 0 16,-33 0-16,0 0 0,33 0 15,-33 0-15,33 0 16,-33 0-16,34 0 16,-1 0-16,-33 0 15,33 0-15,-33 0 0,33 0 16,0 0-16,-33 0 15,34 0-15,-1 0 16,-33 0-16,33 33 16,0-33-16,-33 0 15,33 0-15,0 0 0,1 0 16,-34-33-16,33 33 15,0 0-15,-33 0 16,33 0-16,0 0 16,0 0-16,-32 0 0,32 0 15,0 0-15,0 0 16,-33 0-16,33 0 15,0 0-15,0 0 16,1 0-16,-1 33 0,0-33 16,-33 0-16,33 0 15,0 0-15,0 0 16,1 0-16,-1 0 15,0 0-15,0 0 0,0 0 16,0 0-16,0 0 16,1 0-16,-1 0 15,0 33-15,0-33 16,0 0-16,0 0 0,0 0 15,1 0-15,-1 0 16,0 0-16,0 33 16,0-33-16,0 0 15,0 0-15,1 0 0,-1 0 16,0 0-16,0 0 15,0 0-15,0 0 16,0 0-16,1 0 16,-1 0-16,0 0 0,0 0 15,0 0-15,0 0 16,0 0-16,1 0 15,-1 0-15,0 0 16,0 0-16,0 0 0,0 0 16,1 0-16,-1 0 15,0 0-15,0 0 16,0 0-16,0 0 15,0 0-15,1 0 0,-1 0 16,0 0-16,0 0 16,0 0-16,0-33 15,0 33-15,1 0 16,-1 0-16,0 0 0,-33 33 15,33-33-15,0 0 16,0 0-16,1 0 16,-1 0-16,0 0 15,0 0-15,0 0 0,0 0 16,0 0-16,1 0 15,-1 0-15,0 0 16,0 0-16,0 0 16,-33 0-16,33-33 15,0 33-15,1 0 0,-1 0 16,0 0-16,0 0 15,0 0-15,0 0 16,1 0-16,-1 0 0,0 0 16,0 0-16,0 0 15,0-33-15,0 33 16,-33 0-16,34 0 15,-1 0-15,0-33 16,0 33-16,0 0 0,0 0 16,0 0-16,1 0 15,-1 0-15,0 0 16,-33-33-16,33 33 15,0 0-15,0 0 0,-33 0 16,34 0-16,-1 0 16,0 0-16,0 0 15,-33 0-15,33 0 16,0 0-16,1 0 0,-34-33 15,33 33-15,-33 0 16,0 0-16,33 0 16,-33 0-16,0 0 15,0 0-15,33 0 0,-32 0 16,-1 0-1,-66 0 95,-34-33-95,67 0-15</inkml:trace>
  <inkml:trace contextRef="#ctx0" brushRef="#br0" timeOffset="18698">23581 11642 0,'-66'-33'16,"33"66"0,0-33-1,-33 0 1,-1 0-1,1 0 1,33 0-16,0 0 0,0 0 16,0 0-16,-33 33 15,33-33-15,0 0 16,-33 0-16,32 0 15,-32 0-15,33 0 0,-33 0 16,0 0-16,33 0 16,-33 0-16,0 0 15,33 0-15,-34 0 16,1 33-16,0-66 15,33 33-15,-33 0 0,0 0 16,0 0-16,-1 0 16,1 0-16,33 0 15,-33 0-15,0 0 0,0 0 16,0 0-16,-1 0 15,34 0-15,-33 0 16,0 0-16,0 0 16,33 0-16,-33 0 15,0 0-15,-1-33 0,1 33 16,33 0-16,-33 0 15,0 0-15,0 0 16,33 0-16,-33 0 16,-1 0-16,1 0 0,0 0 15,33 0-15,-33 0 16,0 0-16,0 0 15,33 0-15,-34 33 16,34-33-16,-33 0 0,0 0 16,33 0-16,-33 0 15,0 0-15,33 0 16,-34 0-16,34 0 15,-33 0-15,33 0 0,-33 0 16,33 0-16,0 0 16,-33 0-16,33 0 15,-33 0-15,32 0 16,-32 0-16,33 0 0,0 33 15,0-33-15,-33 0 16,33 0-16,0 0 16,0 0-16,-33 0 15,32 0-15,1 0 0,0 0 16,0 0-16,0 0 15,-33 0 1,0 0 0,33 0-1,-33 33-15,33-33 16,-34 0-1,34 0 1,0 0 0,0 0-1,0 0 1,0 0-1,0 33 1,0-33 15,0 0-15,0 0 15,0 33 16,-33-33-16,33 33 0</inkml:trace>
  <inkml:trace contextRef="#ctx0" brushRef="#br0" timeOffset="24840">22556 12634 0,'33'0'63,"0"33"-48,0-33 1,0 0 0,0 0-1,33 0-15,0 0 16,-33 0-1,1 0-15,-1 0 16,0 0-16,0 0 16,0 0-16,0 0 15,33 0-15,-33 0 0,0 0 16,33 0-16,-33 0 15,0-33-15,34 33 16,-34 0-16,33 0 16,-33 0-16,33 0 0,-33 0 15,33-33-15,0 33 16,-33 0-16,34 0 15,-34 0-15,33 0 16,0 0-16,-33 0 0,33 0 16,0 0-16,-33 0 15,34 0-15,-1 0 16,-33 0-16,33 0 15,-33 0-15,33 0 0,0 0 16,-33 0-16,34 0 16,-1 0-16,-33 0 15,33 0-15,0 0 16,-33 33-16,33-33 0,0 0 15,-33 0-15,34 0 16,-34 0-16,33 0 16,0 0-16,-33 0 15,33 0-15,0 33 0,-33-33 16,34 0-16,-1 0 15,-33 0-15,33 0 16,0 0-16,-33 33 16,33-33-16,0 0 0,1 0 15,-34 0-15,33 0 16,0 0-16,0 0 15,0-33-15,-33 33 16,33 0-16,1 0 16,-1 0-16,0 0 0,-33 0 15,33 0-15,0 0 16,0 33-16,-32-33 15,32 0-15,0 0 16,0 0-16,0 0 0,-33 0 16,33 0-16,0 0 15,1 0-15,-34 0 16,33 0-16,0 0 15,-33 0-15,33 0 0,0 0 16,0 0-16,1 0 16,-34 0-16,33 0 15,-33 0-15,33 0 16,0 0-16,-33 0 0,33 0 15,-33 0-15,34 0 16,-34 0-16,33 0 16,-33-33-16,33 33 15,-33 0-15,33 0 0,-33 0 16,34 0-16,-34 0 15,0 0-15,0 0 16,0 0-16,0 0 16,0 0-16,33 0 15,-33 33 1,-66-33 15,-33 0-15,33 0-16</inkml:trace>
  <inkml:trace contextRef="#ctx0" brushRef="#br0" timeOffset="26663">18058 13395 0,'-33'0'31,"66"0"79,0 33-95,33-33 1,-33 0-1,0 0 1,0 0 0,33 33-1,-33-33 1,34 0-1,-1 0 1,-33 0 0,33 0-16,0-33 15,0 33 1,0 0-1,-33 0 1,1-33-16,32 33 16,0-34-1,0 34 1,0 0-1,-33 0 1,33-33 0,1 33-1,-1 0 1,-33 0-16,33-33 15,-33 33 1,33 0 0,-33 0-1,0 33 1,0-33-1,0 0 1,34 0 0,-67 0 171,33 0-187</inkml:trace>
  <inkml:trace contextRef="#ctx0" brushRef="#br0" timeOffset="29482">27120 13395 0,'33'0'93,"0"0"-77,0 33 0,33-33-1,-33 0-15,0 0 16,33 0-16,-32 0 15,32 0-15,0 0 0,0 0 16,-33 0-16,66 0 16,-33 0-16,1 0 15,32 0-15,-33 0 16,0 0-16,0 0 0,33 0 15,-32 0-15,32 0 16,-33 0-16,0 0 16,33 0-16,-33 0 15,34 0-15,-34 0 0,0 0 16,33 0-16,-33-33 15,0 33-15,34 0 16,-34 0-16,0 0 16,0 0-16,-33 0 0,33 0 15,0 0-15,-32 0 16,-1 0-16,0 0 15,33 0 1,-33 0-16,0 0 31,-33 0 0</inkml:trace>
  <inkml:trace contextRef="#ctx0" brushRef="#br0" timeOffset="30889">29666 14188 0,'-33'0'47,"0"0"-31,0 0-1,0 33 1,-33-33 0,33 0-1,-33 33 1,0-33-1,33 0-15,-1 0 0,-32 34 16,33-34-16,-33 0 16,33 0-16,-33 0 15,0 33-15,-33-33 16,32 0-16,1 0 0,-33 33 15,0-33-15,33 0 16,-34 0-16,1 0 16,0 0-16,0 33 0,0-33 15,-1 0-15,1 0 16,0 0-16,-33 0 15,32 33-15,1-33 16,0 0-16,-33 0 16,32 0-16,1 0 0,-33 0 15,33 0-15,-1 0 16,1 0-16,0 0 15,0 0-15,0 0 16,-34 0-16,34 0 0,0-33 16,0 33-16,-34 0 15,34 0-15,0 0 16,0 0-16,-1 0 15,1 0-15,0-33 0,0 33 16,0 0-16,-34-33 16,34 33-16,0 0 15,0 0-15,-1 0 16,1-33-16,0 33 0,0 0 15,0 0-15,-1 0 16,1-34-16,0 34 16,0 0-16,-1 0 15,1 0-15,0 0 0,0 0 16,0 0-16,-34 0 15,34 0-15,0 0 16,33 0-16,-33 0 16,-1 0-16,1 0 0,0 0 15,33 0-15,-34 0 16,34 0-16,-33 0 15,33-33-15,-33 33 16,33 0-16,-34 0 16,34 0-16,-33 0 0,33 0 15,0-33-15,-33 33 16,32 0-16,1 0 15,0 0-15,-33 0 16,33 0-16,0 0 0,-1 0 16,1 0-16,0 0 15,0 0-15,0-33 16,0 33-16,0 0 0,-1 0 15,1 0-15,0 0 16,-33 0-16,33 0 16,0 33-16,-1-33 15,1 0-15,0 0 16,33 0-16,-33 0 0,0 0 15,0 0-15,0 33 16,-1-33-16,34 0 16,-33 0-16,0 0 15,0 0-15,33 0 0,-33 0 16,-1 0-16,34 0 15,-33 0-15,0 0 16,33 0-16,-33 0 16,0 0-16,33 0 0,-33 0 15,-1 0-15,34 0 16,-33 33-16,33-33 15,-33 0-15,33 0 16,-33 0-16,33 0 0,0 0 16,-34 0-16,34-33 15,0 33-15,0 0 16,0 0-16,-33 0 15,33 0-15</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3T12:43:34.457"/>
    </inkml:context>
    <inkml:brush xml:id="br0">
      <inkml:brushProperty name="width" value="0.05292" units="cm"/>
      <inkml:brushProperty name="height" value="0.05292" units="cm"/>
      <inkml:brushProperty name="color" value="#FF0000"/>
    </inkml:brush>
  </inkml:definitions>
  <inkml:trace contextRef="#ctx0" brushRef="#br0">18752 8301 0,'33'0'93,"34"0"-77,-34 33-1,33-33 1,-33 0 0,0 0-16,0 0 0,33-33 15,0 33-15,-33 0 16,34 0-16,-1 0 15,0 0-15,33 0 16,-33 0-16,0 0 0,34 0 16,-1 0-16,0 0 15,0-33-15,0 33 16,1 0-16,-1 0 15,0 0-15,33 0 0,-32 0 16,32 0-16,-33 0 16,0 0-16,34 0 15,-34 0-15,0 0 16,33 0-16,-32 0 0,-1 33 15,33-33-15,-33 0 16,34 0-16,-34 0 16,33 0-16,0 0 15,-32 0-15,32 0 0,-33 0 16,33 0-16,-32-33 15,32 33-15,-33 0 16,33 0-16,-32 0 16,32 0-16,-33 0 0,0 0 15,34 0-15,-34 0 16,33 0-16,-33 0 15,1 0-15,-1 0 16,0 0-16,33 0 16,-32 0-16,-1-33 0,33 33 15,-33 0-15,0 0 16,1 0-16,32 0 15,-33 0-15,0 0 0,1 0 16,-1 0-16,0 0 16,0 0-16,1 0 15,-1 0-15,0 0 16,0 0-16,33 0 15,-32 0-15,-1 0 0,0 0 16,-33 0-16,34 0 16,-1 0-16,0 0 15,0 0-15,-33 0 0,34 0 16,-34 0-16,33 0 15,0 0-15,-33 0 16,33 0-16,-32 0 16,32 33-16,-33-33 15,33 0-15,-33 0 0,0 0 16,1 0-16,-1 0 15,0 33-15,33-33 16,-33 0-16,0 0 16,-32 0-16,32 0 0,0 0 15,0 0-15,-33 0 16,33 0-16,0 0 15,-33 0-15,34 0 16,-1 0-16,-33 0 0,0 0 16,33 0-16,-33 0 15,33 0-15,-33 0 16,0 0-16,0 0 15,0 0-15,1 0 0,32 0 16,-33 0 15,-66 33 16,0-33-47,0 0 16</inkml:trace>
  <inkml:trace contextRef="#ctx0" brushRef="#br0" timeOffset="2085">8301 9293 0,'-33'0'16,"-33"-33"0,33 33-1,-33 0 1,0 0-1,33 0-15,0 33 0,0-33 16,-34 0-16,34 0 16,0 0-16,0 0 15,-33 0-15,33 0 16,-33 0-16,33 0 15,-33 0-15,32 0 0,-32 0 16,33-33-16,-33 33 16,0 0-16,33 0 15,-33 0-15,0 0 16,-1 0-16,1-33 0,33 66 15,-33-33-15,0 0 16,0 0-16,33 0 16,-33 0-16,-1 0 15,34-33-15,-33 33 0,0 0 16,33 0-16,-33 0 15,33 0-15,-33 0 16,-1 0-16,34-33 16,-33 33-16,33 0 0,-33 33 15,33-66-15,-33 66 16,0-33-16,33 0 15,-34 0-15,34 0 16,-33 0-16,33 0 0,-33 0 16,33 0-16,0 0 15,-33 0-15,33 0 16,0 0-16,0 0 15,-1 0-15,-32 0 16,0 0 0,33 0-1,0 0 1,0-33-1</inkml:trace>
  <inkml:trace contextRef="#ctx0" brushRef="#br0" timeOffset="5088">9591 10550 0,'33'0'15,"0"0"1,33 0 0,1 0-1,-34 0-15,0 0 16,0 0-16,0 0 15,33 0-15,0 0 0,-33 0 16,33-33-16,1 33 16,-1 0-16,0 0 15,0 0-15,0 0 16,33 0-16,-33-33 15,34 33-15,-34 0 0,33 0 16,-33 0-16,33-33 16,-32 33-16,32 0 15,0 0-15,0-33 16,0 33-16,1 0 0,-1 0 15,-33 0-15,33-33 16,0 33-16,1 0 16,32 0-16,-66 0 15,33 0-15,1 0 0,-1 0 16,33 0-16,-33 0 15,1 0-15,-1 0 16,0 0-16,0 0 16,0 0-16,1 0 0,-1 0 15,0 0-15,0 0 16,0 33-16,1-33 15,-1 0-15,0 0 16,33 0-16,-32 0 0,-1 0 16,0 0-16,0 0 15,-33 0-15,34 33 16,-1-33-16,0 0 15,0 0-15,1 0 0,-1 0 16,-33 33-16,33-33 16,0 0-16,1 0 15,-34 0-15,33 0 16,0 33-16,0-33 15,-32 0-15,32 0 0,-33 0 16,33 0-16,-33 0 16,33 0-16,-32 0 15,32 0-15,-33 0 16,0 0-16,33 0 0,-33 0 15,1 0-15,32 0 16,-33 0-16,0 0 16,33 0-16,-33 0 15,1 0-15,-1 0 0,0 0 16,33 0-16,-33 0 15,0 0-15,1 0 16,32 0-16,-33 0 16,0 0-16,0 0 0,0 0 15,1 0-15,32 0 16,-33 0-16,0 0 15,0 0-15,0 33 16,0-33-16,1 0 0,-1 0 16,0 0-16,0 0 15,0 0-15,0 0 16,1 0-16,-1 0 15,0 0-15,0 0 0,0 0 16,0 0-16,0 0 16,1 0-16,-1 0 15,0 0-15,0 0 16,33 0-16,-33 0 0,0 0 15,1 0-15,-1-33 16,0 33-16,0 0 16,0 0-16,0 0 15,1 0-15,-1 0 0,0 0 16,0 0-16,0 0 15,0 33-15,0-33 16,1 0-16,-1 0 16,0 0-16,0 0 0,-33 0 15,33 0-15,0 0 16,0 0-16,1 0 15,-1 0-15,0 0 16,0 0-16,0 0 0,0 0 16,0 0-16,1 0 15,-1-33-15,-33 33 16,33 0-16,0 0 15,0 0-15,-33 0 0,34 0 16,-1 0-16,0 0 16,-33 0-16,33 0 15,0-33-15,-33 33 16,33 0-16,-33 0 0,34 0 15,-34 0-15,0-33 16,33 33-16,-33 0 16,0 0-16,0 0 15,0 0-15,33 0 16,-33 0-1,0 33 1,-66-33 78,0 0-79</inkml:trace>
  <inkml:trace contextRef="#ctx0" brushRef="#br0" timeOffset="13127">21101 11708 0,'33'0'15,"0"0"1,33 33-1,-33-66 1,33 33 0,0 0-1,-33 0-15,0 0 0,33-33 16,-32 33-16,32 0 15,-33 0-15,33-33 16,0 33-16,0 0 0,0 0 16,0 0-16,1 0 15,-1 0-15,0 0 16,0 0-16,0 0 15,0 0-15,1 0 16,-1 0-16,0 0 0,0 0 16,0 0-16,33 0 15,-33 0-15,1 0 16,-1 0-16,0 0 0,33 0 15,-33 0-15,0 0 16,1 0-16,32 0 16,-33 0-16,0 0 15,0 0-15,33 0 16,-32 0-16,-1 0 0,0 0 15,0 0-15,33 0 16,-33 0-16,1 0 16,-1 0-16,0 0 15,0 0-15,33 0 0,-33 0 16,0 0-16,34 0 15,-34 33-15,0-33 16,33 0-16,-33 0 16,0 0-16,1 0 0,-1 0 15,0 0-15,33 0 16,-33 0-16,0 0 15,1 0-15,-1 33 16,0-33-16,0 0 0,0 0 16,0 0-16,0 0 15,1 0-15,-1 33 16,0-33-16,0 0 0,0 0 15,0 0-15,-33 0 16,34 0-16,-1 0 16,0 0-16,0 33 15,0-33-15,0 0 16,0 0-16,-32 0 0,32 0 15,0 0-15,0 0 16,-33 0-16,33 33 16,0-66-16,0 33 15,1 0-15,-1 0 16,-33 0-16,33 0 0,0 33 15,0-33-15,0 0 16,1 0-16,-1 0 16,0-33-16,0 33 15,-33 0-15,33 0 0,0 0 16,-33 0-16,34 0 15,-1 0-15,-33 0 16,33 0-16,0 0 16,0 0-16,-33 0 0,33 0 15,-32 0-15,32 0 16,0 0-16,-33 0 15,33 0-15,0 0 0,-33 0 16,33 0-16,-33 0 16,34 0-16,-34 0 15,33 0-15,-33 0 16,33 0-16,-33 0 15,0 0-15,0 0 0,0 33 16,33-33 0,1 0-1,-34 0 1,0 33-1,-66-99 32</inkml:trace>
  <inkml:trace contextRef="#ctx0" brushRef="#br0" timeOffset="18657">4762 12667 0,'34'0'78,"-1"0"-47,33 0-15,-33 0-1,0 0 1,33 0 0,-33-33-1,33 33 1,-33 0-16,0 0 15,1 0-15,-1 0 0,0 0 16,0 0-16,33-33 16,-33 33-16,0 0 15,0 0-15,0 0 16,33-33-16,-33 33 0,0 0 15,1 0-15,32 0 16,-33 0-16,0 0 16,33 0-16,-33-33 15,0 33-15,33 0 0,-33 0 16,33 0-16,-32 0 15,32 0-15,-33 0 16,0 0-16,33 0 16,-33 0-16,33 0 0,-33 0 15,33 0-15,-32 0 16,32 0-16,-33 0 15,33 0-15,-33 0 16,0 0-16,33 0 0,-33 0 16,33 0-16,-33 0 15,34 0-15,-34 0 16,33 0-16,-33 0 15,0 0-15,33 0 16,-33 0-16,33 0 0,-33 0 16,34 0-16,-34 0 15,33 33-15,-33-33 16,33 0-16,-33 0 15,33 0-15,-33 0 0,33 0 16,-32 0-16,32 0 16,-33 0-16,33 0 15,-33 0-15,33 0 16,-33 0-16,33 33 0,-33-33 15,34 0-15,-34 0 16,33 0-16,-33 0 16,33 0-16,-33 0 15,33 33-15,-33-33 0,33 0 16,-33 0-16,34 0 15,-34 0-15,33 0 16,0 0-16,-33 0 16,33 0-16,-33 0 0,33 0 15,1 0-15,-34 0 16,33 0-16,0 33 15,-33-33-15,33 0 16,0 0-16,-33 0 0,34 0 16,-1 0-16,0 0 15,-33 33-15,33-33 16,0 0-16,0 0 15,0 0-15,-32 0 0,32 0 16,0 0-16,0 0 16,0 0-16,-33 0 15,33 0-15,0 0 16,1 0-16,-1 0 0,0 0 15,0 0-15,0 0 16,0 0-16,0 0 16,1 0-16,-1 0 15,0 0-15,0 0 0,33 0 16,-33-33-16,1 66 15,-1-66-15,0 33 16,0 0-16,33 0 16,-33 0-16,1 0 0,32 0 15,-33 0-15,0 0 16,33 0-16,-33 0 15,1 33-15,32-33 16,-33 0-16,0 0 0,33 0 16,-33 0-16,34 0 15,-34 0-15,33 0 16,-33 0-16,33 0 15,-32 0-15,32 0 0,0 0 16,-33 0-16,33 0 16,-33 0-16,34 0 15,-1 0-15,-33 0 16,33 0-16,-33 0 15,34 0-15,-34 33 0,33-33 16,-33 0-16,33 0 16,-32 0-16,32 0 15,0 33-15,-33-33 0,33 0 16,1 0-16,-34 0 16,33 0-16,-33 0 15,33 33-15,-33-33 16,34 0-16,-1 0 15,-33 0-15,33 0 0,-33 0 16,34 0-16,-1 0 16,-33 33-16,33-33 15,-33 0-15,34 0 16,-34 0-16,33 0 0,-33 0 15,33 0-15,-33 33 16,1-33-16,32 0 16,-33 0-16,0 0 15,33 0-15,-33 0 0,34 0 16,-34 0-16,0 0 15,33 0-15,-33 0 16,34 0-16,-1 33 16,-33-33-16,0 0 0,33 0 15,-33 0-15,34 0 16,-34 0-16,33 0 15,-33 0-15,33 0 16,-33 0-16,1 0 16,32 0-16,-33 0 0,0 0 15,33 0-15,-32 0 16,-1 0-16,33 0 15,-33 0-15,0 0 0,0 0 16,34 0-16,-34 0 16,0 0-16,0 0 15,0 0-15,33 0 16,-33 0-16,1 0 15,-1 0-15,-33 0 0,33 0 16,0 0-16,0 0 16,0 0-16,1 0 15,-1 0-15,0 0 0,0 0 16,0 0-16,0 0 15,0 0-15,-32 0 16,32 0-16,0 0 16,0 0-16,0 0 15,-33 0-15,33 0 0,0 0 16,1 0-16,-34 0 15,33 0-15,0 0 16,0 0-16,0 0 16,0 0-16,-33 0 0,34 0 15,-1 0-15,0 0 16,-33 0-16,33 0 15,0 0-15,0 0 16,-32 0-16,32 0 0,0 34 16,0-34-16,0 0 15,-33 0-15,33 0 16,0 0-16,1 0 15,-34 0-15,33 0 0,0 0 16,0 0-16,-33 0 16,33 0-16,0 0 15,-32 0-15,32 0 16,0 0-16,-33 0 0,33 0 15,0 0-15,-33 0 16,33 0-16,1 0 16,-34 0-16,33 0 15,0 0-15,0 0 0,-33 0 16,33 0-16,-33 0 15,34-34-15,-34 34 16,33 0-16,-33 0 16,33 0-16,0 0 0,-33 34 15,33-34-15,-33 0 16,34-34-16,-34 68 15,33-34-15,-33 0 16,33-34-16,-33 34 0,0 0 16,33 0-16,-33 0 15,0 0-15,34 0 16,-34 0-16,0 0 15,33 0-15,-33 0 0,0 0 16,0-33-16,33 33 16,-33 0-16,0 0 15,0 0-15,1 0 16,32 0-16,-33-33 0,0 33 15,0 0-15,0 0 16,0-33-16,0 33 16,0 0-16,0-33 15,33 33-15,-33 0 0,1 0 16,-34-33-16,33 33 15,33-33 1,0 33 0,-33 0-1,0 0-15,33 0 31,-99-33 16,-33 0-31,66 33-1</inkml:trace>
  <inkml:trace contextRef="#ctx0" brushRef="#br0" timeOffset="23717">4762 14089 0,'34'0'32,"-1"0"-1,33 0-16,-33 0 1,0 0 0,33 0-1,0 0-15,-33 0 16,0-33-16,0 33 15,1 0-15,-1 0 16,33 0-16,-33 0 16,0 0-16,33 0 0,-33-33 15,0 33-15,33 0 16,-33 0-16,34 0 15,-34 0-15,33 0 16,-33 0-16,33 0 0,0 0 16,-33 0-16,33 0 15,0 0-15,-32 0 16,32 0-16,0-33 15,-33 33-15,33 0 0,0 0 16,0 0-16,-33 0 16,34 0-16,-1 0 15,0 0-15,0 0 16,0 0-16,0-33 0,0 33 15,1 0-15,-1 33 16,0-33-16,0 0 16,-33 0-16,33 0 15,0 0-15,1 0 0,-1 0 16,0 0-16,0 0 15,0 33-15,-33-33 16,33 0-16,1 0 16,-1 0-16,0 0 0,0 0 15,0 33-15,0-33 16,-33 0-16,33 0 15,1 0-15,-1 0 16,0 0-16,0 0 16,0 0-16,0 0 0,0 0 15,-32 0-15,32 0 16,0 0-16,0 0 15,0 0-15,0 0 0,-33 0 16,33 0-16,1 0 16,-1 33-16,0-33 15,0 0-15,-33 0 16,33 0-16,0 0 15,1 0-15,-1 0 0,0 0 16,0 0-16,0 0 16,0 0-16,0 0 15,1 0-15,-1 0 16,-33 0-16,33 0 0,0 0 15,0 0-15,0 0 16,1 0-16,-34 0 16,33 0-16,0 0 15,0 0-15,-33 33 0,33-33 16,0 0-16,1 0 15,-1 0-15,0 0 16,-33 0-16,33 0 16,0 0-16,0 0 0,-33 0 15,34 0-15,-1 0 16,-33 0-16,33 33 15,-33-33-15,33 0 16,-33 0-16,33 0 0,-33 0 16,1 0-16,32 0 15,-33 0-15,0 33 16,33-33-16,-33 0 15,0 0-15,0 0 0,33 0 16,-33 0-16,0 0 16,1 0-16,32 0 15,-33 0-15,0 0 16,0 0-16,33 0 0,-33 0 15,0 0-15,0-33 16,33 33-16,-32 0 16,-1 0-16,0 0 15,0 0-15,0 0 16,0 0-16,33-33 15,0 33 1,-33-33 0,0 0-16,0 0 31,0 0-16,1-33 17,-34 33-32,0 0 15,0-34 1,0 34-1,0-33 1,-34 0 0,34 33-1,0-33 1,-33 0-1,33 0-15,-33 32 16,0-32 0,-33 33-1,33-33 1,-33 33-1,0 0 1,33 33-16,0 0 16,0-33-16,-1 33 15,1 0-15,0-33 0,0 33 16,-33 0-16,33 0 15,0-33-15,0 33 16,-33 0-16,33 0 16,0 0-16,-1 0 0,-32 0 15,33 0-15,0 0 16,-33-33-16,33 33 15,-33 0-15,33 0 16,-33 0-16,33 0 0,-34 0 16,1 0-16,33 0 15,-33 0-15,0 0 16,33 0-16,-33 0 15,0 0-15,32 0 0,-32 0 16,0 0-16,0 0 16,0 0-16,0 0 15,0 0-15,-1 0 16,34 0-16,-33 0 0,0-33 15,0 33-15,0 0 16,0 0-16,-1 33 16,1-33-16,0 0 15,0-33-15,0 33 16,0 0-16,0 0 0,-1 0 15,1 0-15,0 0 16,0 0-16,0-33 16,0 33-16,0 0 0,-1 0 15,1 0-15,0 0 16,0 0-16,33 0 15,-33 0-15,0 0 16,-1 0-16,1 0 16,0-34-16,0 34 0,0 0 15,0 0-15,0 0 16,-1 0-16,1 0 15,0 0-15,0 0 16,0 0-16,0 0 0,0 0 16,-1 0-16,1 0 15,0 0-15,0 34 16,0-34-16,33 0 15,-33 0-15,0 0 0,-1 0 16,1 0-16,0 0 16,0 0-16,0 0 15,33 0-15,-33 0 16,-1 0-16,1 0 0,33 0 15,-33 0-15,0-34 16,0 34-16,33 0 16,-33 0-16,-1 0 15,34 0-15,-33 0 0,33-33 16,-33 33-16,0 0 15,33 0-15,-33-33 16,33 33-16,-34 0 16,1 0-16,33 0 0,-33 0 15,33 0-15,-33 0 16,33 0-16,-33 0 15,32 0-15,-32 0 16,0 0-16,33 0 0,0 0 16,-33 0-16,33 0 15,-33 0-15,33 0 16,0 0-16,-34 33 15,34-33-15,0 0 16,-33 0-16,33 0 0,0 0 16,-33 0-16,33 33 15,0-33-15,0 0 16,-34 0-16,34 0 0,0 0 15,0 0-15,-33 0 16,33 0-16,0 0 16,0 34-16,0-34 15,0 0-15,0 0 16,0 0-16,-1 33 0,1-33 15,-33 0 1,0 33 0,33-33-16,-33 33 15,33 0 1,0 0-1,0 0 1,0 0 0,0 0-1,33 0 1,-34 0-1,34 33 1,0-33-16,0 1 16,0-1-1,34 33 1,-34-33-1,33 33 1,0-33 0,0 0-1,0 33 1,0-33-16,33 0 15,-33 34 1,0-34 0,33 0-1,-33 0 1,34 0-1,-34 0 1,33 0 0,-33-33-16,33 33 15,-33-33 1,0 0-16,33 0 15,-33 0 1,0 0-16,1 0 0,-1 0 16,0 0-16,0 0 15,0 0-15,0 0 16,0 0-16,0 0 15,33 0-15,-33-33 16,0 33-16,0 0 0,0 0 16,1 0-16,-1-33 15,0 33-15,33-33 16</inkml:trace>
  <inkml:trace contextRef="#ctx0" brushRef="#br0" timeOffset="26250">3175 12932 0,'33'66'0,"-33"0"16,0 0-16,33 0 15,-33 0-15,33 33 16,0 1-16,-33-1 15,33 0-15,0 0 0,1 1 16,-1-34-16,0 0 16,0 0-16,-33-33 15,33-99 16,-33 0-15,0-33-16</inkml:trace>
  <inkml:trace contextRef="#ctx0" brushRef="#br0" timeOffset="26846">3440 12799 0,'0'33'47,"0"67"-47,-33-1 16,33 0-16,-34 0 0,34 0 15,-33 34-15,33-67 16,-33 33-16,33 0 15,-33 0-15,0-32 16,33-1-16,-33-33 0,0 33 16,0 0-1,0-66 1,0 0-1,-33-66-15,33 33 16,-1 0-16,1-33 16,0 0-16,0 32 15,0-32-15,0 33 16,33 0-16,-33-33 15,66 66 48,33 0-48,-33 33 1,0-33-16,0 0 16,34 0-16,-34 0 0,33-33 15,-33 33-15,33-33 16,0 0-16,0 33 15,1-33-15,-34 0 16,33 0-16,0 33 0,-33-33 16,0 0-16,33 33 15,-33 0 1,-33 0-1</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3T12:48:27.938"/>
    </inkml:context>
    <inkml:brush xml:id="br0">
      <inkml:brushProperty name="width" value="0.05292" units="cm"/>
      <inkml:brushProperty name="height" value="0.05292" units="cm"/>
      <inkml:brushProperty name="color" value="#FF0000"/>
    </inkml:brush>
  </inkml:definitions>
  <inkml:trace contextRef="#ctx0" brushRef="#br0">20406 7772 0,'0'33'15,"33"0"1,-33 33-16,0-32 15,33 32-15,-33-33 16,0 33-16,33-33 16,-33 0-16,33 33 15,-33-33 1,33-66 46,0 0-46,-33 0-16,34-33 15,-1 0-15,0-33 0,0 32 16,33-32-16,0 33 16,0-33-16,0 0 15,0-1-15,1 34 16,-1-33-16,-33 33 0,33 33 15,-33 0-15,-66 33 63</inkml:trace>
  <inkml:trace contextRef="#ctx0" brushRef="#br0" timeOffset="3825">22721 9856 0,'33'0'62,"0"0"-62,0 0 16,33 0 0,-32-33-1,32 33 1,-33 0-16,33 0 15,-33 0-15,0-33 16,0 66-16,0-33 16,0 0-16,0 0 15,33 0-15,-32 0 0,-1 0 16,0 0-16,33 0 15,-33 0-15,33 0 16,-33 0-16,0 0 16,33 0-16,-33 0 0,34 0 15,-34 0-15,33 0 16,0 0-16,-33 0 15,33 0-15,-33 0 16,33 0-16,-33 0 0,34 0 16,-34 0-16,0 0 15,33 33-15,0-33 16,-33 0-16,33 0 15,-33 0-15,0 0 0,34 0 16,-34 0-16,33 0 16,-33 0-16,33 0 15,-33 0-15,33 0 16,-33 0-16,33 0 15,-33 0-15,1 0 0,32 0 16,-33 0-16,33 0 16,-33 33-16,0-33 15,33 0-15,0 0 0,-33 0 16,34 0-16,-34 0 15,33 0-15,-33 0 16,33 0-16,-33 0 16,33 0-16,-33 0 0,33 0 15,-32 0-15,-1 0 16,33 0-16,-33 33 15,33-33-15,-33 0 16,0 0-16,33 0 0,-33 0 16,0 0-16,34 0 15,-34 0-15,0 0 16,33 0-16,-33 0 15,0 0-15,0 0 0,33 0 16,-33 0-16,0 0 16,34 0-16,-34 0 15,0 0-15,33 0 16,-33 0-16,0 0 15,0 0-15,33 0 0,-33 0 16,0 0-16,33 0 16,-32 0-16,-1 0 15,0 0-15,33 0 0,-33 0 16,33 0-16,-33 0 15,0 0-15,33 0 16,-33 0-16,34 0 16,-34 0-16,0 0 0,33 0 15,-33 0-15,0 0 16,0 0-16,0 0 15,0 0-15,0 0 16,33 0-16,-33 0 16,1 0-16,-1 0 0,0 0 15,33 0-15,-33 33 16,0-33-16,0 0 15,33 0 1,-33 33-16,33-33 16,-32 0-1,-1 0 16,-66 0 16,-34-33-31</inkml:trace>
  <inkml:trace contextRef="#ctx0" brushRef="#br0" timeOffset="5369">28509 10683 0,'-33'0'63,"-33"0"-48,33 0 1,-1 33-16,1-33 0,0 0 16,-33 0-16,33 33 15,0-33-15,-33 0 16,33 0-16,-33 0 15,0 0-15,-1 0 0,1 0 16,0 0-16,0 0 16,0 0-16,0 0 15,0 0-15,-1 0 16,1 0-16,0 0 0,-33 0 15,33 0-15,0 0 16,-1 0-16,-32 0 16,33 0-16,0 0 15,-33 0-15,33 0 0,-1 0 16,-32 0-16,33 0 16,0 0-16,0-33 15,0 33-15,-1 0 16,-32 0-16,33 0 0,0 0 15,0 0-15,-33 0 16,32 0-16,1 0 16,0 0-16,0 0 15,-33 0-15,33 0 0,-1 0 16,1 0-16,0 0 15,0 0-15,0 0 16,-33 0-16,33 0 16,-1 0-16,1 0 0,0 0 15,0 0-15,0 0 16,0 0-16,0 0 15,-1 0-15,1 0 16,0 0-16,0 0 16,0 33-16,0-33 0,-1 0 15,34 0-15,-33 0 16,0 0-16,33 0 15,-33 0-15,0 0 0,33 0 16,-33 0-16,32 0 16,-32-33-16,33 33 15,-33 0-15,33 0 16,-33 0-16,33 0 15,-33 0-15,0 0 0,32 0 16,-32 0-16,33 0 16,-33 0-16,33 0 15,0 0-15,-33 0 16,33 0-16,-33 0 0,33 0 15,-1 0-15,-32 0 16,33 0-16,0 0 16,-33-33-16,33 33 15,0 0-15,-33 0 0,33 0 16,0 0-16,-1 0 15,-32 33-15,33-33 16,0 0-16,-33 0 16,33 0-16,0 0 0,0 0 15,0 0-15,-33 33 16,33-33-16,-1 0 15,1 0-15,0 0 16,0 0-16,0 33 0,0-33 16,0 0-16,-33 0 15,33 0 1,-33 0-1,33 0 1,0 0 0,-34 0-1,34 0 1</inkml:trace>
  <inkml:trace contextRef="#ctx0" brushRef="#br0" timeOffset="6122">21001 11377 0,'66'33'16,"-32"-33"15,-1-33-16,33 33-15,-33 0 16,33 0 0,-33 33-1,33-33 1,-33 0-16,0 0 15,0 0-15,34 0 16,-34 0-16,0 0 16,0 0-16,33 0 15,-33 0-15,33 0 0,-33 0 16,33 0-16,-33 0 15,34 0-15,-34 0 16,33 0-16,-33 0 16,0 0-16,33 0 0,-33 0 15,33 0-15,-33 0 16,0 0-16,34 0 15,-34 0-15,0 0 16,33 0-16,-33 0 0,33 0 16,-33 0-16,0 0 15,33-33-15,-33 33 16,1 0-16,32 0 15,-33-33-15,0 33 0,33 0 16,-33 0 0,0 0 15,-66 33 31</inkml:trace>
  <inkml:trace contextRef="#ctx0" brushRef="#br0" timeOffset="12163">23614 13196 0,'33'0'109,"0"33"-94,0-33 1,0 33 0,0-33-1,0 0 1,34 0-1,-1 0 1,-33 0-16,33 0 16,0 0-1,-33 0 1,33 0-1,-33 0-15,1 0 0,-1 0 16,0 0-16,0 0 16,0 0-16,0-33 15,0 33-15,0 0 16,0 0-16,0 0 0,0 0 15,0 0-15,0 0 16,0 0-16,1 0 16,32 0-16,-33 0 15,0 0-15,0 0 0,0 0 16,0 0-16,0 0 15,0 0-15,33 0 16,-33 0-16,0 0 16,1 0-16,-1 0 0,0 0 15,0 0-15,0 0 16,0 0-16,33 33 15,-33-33-15,0 0 16,0 0-16,0 0 0,0 0 16,1 0-16,-1 0 15,33 0-15,-33 0 16,0 0-16,0 0 15,0 0-15,0 33 16,33-33-16,-33 0 0,0 0 16,0 0-16,1 0 15,-1 0-15,0 0 16,33 0-16,-33 0 0,0 0 15,0 0-15,0 0 16,0 0-16,33 0 16,-33 0-16,0 0 15,1 0-15,32 0 16,-33 0-16,0 0 0,0 0 15,0 0-15,33 0 16,-33 0-16,0 0 16,0 0-16,34 0 0,-34 0 15,0 0-15,0-33 16,33 33-16,-33 0 15,0 0-15,0 0 16,33 0-16,-33 0 16,0 0-16,0 0 0,1 0 15,-1 0-15,33 0 16,-33 0-16,0 0 15,0-33-15,33 33 16,-33 0-16,0 0 0,0 0 16,33 0-16,-32 0 15,-1 0-15,0 0 16,0 0-16,33 0 15,-33 0-15,0 0 0,0 0 16,0 0-16,0 0 16,0 0-16,0 0 15,0 0-15,1 0 16,-1 0-16,33 0 0,-33 0 15,0 0-15,0 0 16,0 0-16,0 0 16,0 0-16,0 0 15,0 0-15,34 0 16,-34 0-1,0 0-15,0 0 16,0 0-16,0 0 16,33 0-16,0 0 15,0 0 1,0 0-1,1 0 1,-34 0 0,33 0-1,0 0 1,-33-33-1,33 33-15,-33 33 16,0-66 0,33 66-1,-32-33 1,-1 0-1,0 0 32,-33 0-16</inkml:trace>
  <inkml:trace contextRef="#ctx0" brushRef="#br0" timeOffset="13721">29733 14155 0,'-67'0'0,"34"0"15,-33 0 1,33 0 0,0-33-16,0 33 15,0 0-15,0 0 0,0 0 16,0 0-16,0 0 15,0 0-15,-34 0 16,34 0-16,0 0 0,0 0 16,-33 0-16,33 33 15,0-33-15,-33 0 16,33-33-16,0 33 15,-34 0-15,34 0 16,0 0-16,-33 0 0,0 0 16,33 0-16,-33-33 15,0 33-15,33 0 16,-34 0-16,1 0 0,0 0 15,33 0-15,-33 0 16,0 0-16,0 0 16,-1 0-16,1 0 15,0 0-15,0 0 16,33 0-16,-33 0 0,0 0 15,0 0-15,-1 0 16,1 0-16,0 0 16,0-33-16,0 33 15,0 0-15,0 0 0,-1 0 16,1 0-16,0 0 15,0 0-15,0 0 16,0 0-16,-1 0 16,1 0-16,0 0 0,0 0 15,0-33-15,0 33 16,33 0-16,-33 0 15,-1 0-15,1 0 16,0 0-16,0 0 0,0 0 16,0 0-16,0 0 15,-1 0-15,1 0 16,0 0-16,0 0 15,0 0-15,0-33 0,33 33 16,-34 0-16,1 0 16,0 0-16,0 0 15,33 0-15,-33 0 16,0 0-16,-1 0 0,34 0 15,-33 0-15,0 0 16,0 0-16,0 0 16,33 0-16,-33 0 15,-1 0-15,1 0 0,33 0 16,-33 0-16,0 0 15,0 0-15,0 0 16,33 0-16,-34 0 16,1 0-16,0 0 0,33 33 15,-33-33-15,0 0 16,33 0-16,-33 0 15,-1 0-15,34 0 16,-33 0-16,0 0 0,33 0 16,-33 0-16,33 0 15,-33 0-15,33 0 16,-34 0-16,34 0 15,-33-33-15,33 33 0,-33 0 16,33 0-16,-33 0 16,33 0-16,-33 0 15,32-33-15,1 33 16,-33 0-16,33 0 0,0 0 15,0 0-15,0 0 16,-33 0-16,33 0 16,0 0-16,0 0 15,-1 0-15,1 0 16,0 0-16,0 0 0,0 0 15,0 0-15,0 0 16,-33 0 0,0 0-1,33 0-15,-33 0 16,32 0-1,-32 33 1,0-33 0,33 0-16,0 0 0,0 0 15,0 33-15,0-33 16,0 0-16,0 0 15,0 0-15</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3T12:52:47.834"/>
    </inkml:context>
    <inkml:brush xml:id="br0">
      <inkml:brushProperty name="width" value="0.05292" units="cm"/>
      <inkml:brushProperty name="height" value="0.05292" units="cm"/>
      <inkml:brushProperty name="color" value="#FF0000"/>
    </inkml:brush>
  </inkml:definitions>
  <inkml:trace contextRef="#ctx0" brushRef="#br0">21828 10716 0,'66'33'31,"-33"-33"-15,0 33 0,34-33-16,-34 0 15,33 0-15,0 33 16,0-33-16,0-33 0,33 33 15,-32 0-15,32 0 16,0 0-16,0 0 16,34 0-16,-34-33 15,0 33-15,33-33 0,-33 33 16,34 0-16,-1-33 15,-33 33-15,34 0 16,-34-34-16,33 34 16,-33 0-16,34-33 15,-34 33-15,33 0 0,0 0 16,1-33-16,-1 33 15,0 0-15,1-33 16,-1 33-16,0 0 0,0 0 16,1 0-16,-1 0 15,0 0-15,1 0 16,-1 0-16,-33 0 15,0 0-15,-33 0 16,34 0-16,-34 0 0,0 33 16,0-33-16,-33 0 15,33 0 1,-132 0 31,33 0-47</inkml:trace>
  <inkml:trace contextRef="#ctx0" brushRef="#br0" timeOffset="891">22523 12336 0,'66'0'0,"-33"0"15,33 0-15,0 33 16,0-33-16,0 0 16,1 33-16,32-33 15,0 0-15,-33 0 0,33 0 16,1 0-16,32 0 15,-33 0-15,0 0 16,34 0-16,-34 0 16,33 0-16,-33 0 0,34 0 15,-1 0-15,0 0 16,1-33-16,-1 33 15,0 0-15,33-33 16,-32 33-16,-1 0 0,0-33 16,-32 33-16,32 0 15,0-33-15,0 33 16,1-33-16,-1 0 15,0 33-15,1-33 0,-1 0 16,0 0-16,1 33 16,-34-33-16,33 33 15,-33-33-15,34 33 16,-34-34-16,0 34 0,0-33 15,33 33-15,-65 0 16,32-33-16,-33 33 16,0 0-16,0 0 15,-33 0-15,33 0 0,-32 0 16,-1 0-16,0 0 15,0 0 1,-66 0 15,-33 0-15,32 0-16</inkml:trace>
  <inkml:trace contextRef="#ctx0" brushRef="#br0" timeOffset="2500">14056 14751 0,'-66'33'16,"33"-33"-16,0 0 15,0 0-15,-34 33 0,34-33 16,-33 0-16,33 0 15,-33 0-15,33 0 16,-33 0-16,33 0 16,-33 0-16,-1 0 0,34-33 15,-33 33-15,0 0 16,0 0-16,0-33 15,0 33-15,0 0 16,-1-34-16,1 34 0,-33 0 16,33 0-16,-33 0 15,32 0-15,-32 0 16,33 0-16,-33 0 15,33 0-15,-33 0 0,-1 0 16,1 0-16,33 0 16,-33-33-16,0 33 15,32 0-15,-32 0 16,0 0-16,33 0 0,-33-33 15,32 33-15,-32 0 16,0 0-16,33 0 16,-33 0-16,32 0 15,-32 0-15,33 0 0,-33 0 16,33 0-16,-33 0 15,32 0-15,-32 0 16,33 0-16,-33 0 16,33 33-16,-34-33 0,34 0 15,0 0-15,-33 0 16,33 0-16,0 0 15,-1 33-15,-32-33 16,33 0-16,0 0 0,0 0 16,0 0-16,0 0 15,-1 0-15,1 0 16,0 0-16,0 0 15,33 0-15,-33 0 0,0 0 16,-1 34-16,34-34 16,-33 0-16,33 0 15,-33 0-15,33 0 16,0 0-16,-33 0 15,33 33-15,0-33 0,0 0 16,-34 0 0,34 0-1</inkml:trace>
  <inkml:trace contextRef="#ctx0" brushRef="#br0" timeOffset="7090">29104 10418 0,'-33'33'0,"-33"0"15,33 33 1,0-33-16,0 33 15,0 1-15,0 32 16,0-33-16,-1 33 16,1 0-16,0 1 0,0 32 15,33-33-15,-33 33 16,0 1-16,33-1 15,0-33-15,0 0 0,0 1 16,0-1-16,33-33 16,0-33-16,0 33 15,0-66-15,0 33 16,34-33-16,-34 33 15,0-66-15,33 33 0,-33-33 16,0 0-16,33 0 16</inkml:trace>
  <inkml:trace contextRef="#ctx0" brushRef="#br0" timeOffset="18140">29170 11311 0,'-33'66'32,"0"-33"-32,-33 33 15,33 0-15,0 1 16,0-1-16,0 0 15,0 0-15,0 0 16,33 0-16,-33 0 0,33 1 16,0-34-16,0 0 15,33 33 1,0-33-1,33-33 1,-33-33-16,33-33 16,-33 33-16,0-33 15,0-1-15,0 1 16,0 33-16,0-33 0,-33 0 15,34 0-15,-34 0 16,0 33-16,0-34 16,0 34-16,0 0 15,-34 0 1,1 0-16,0 33 15,0 0 1,-33 33 15,66 0-31,0 0 16,0-33-1</inkml:trace>
  <inkml:trace contextRef="#ctx0" brushRef="#br0" timeOffset="18531">29600 10550 0,'-33'66'62,"0"-33"-62,33 34 16,0-1-16,-33 33 0,33-33 15,0 33-15,0-32 16,0 32-16,0 0 16,0 0-16,0-33 15,-33 0-15,33 1 0,0-1 16,0 0-16,0-33 15,0 33-15,-33-33 16,33 0 15,33-66 0,0 0-31</inkml:trace>
  <inkml:trace contextRef="#ctx0" brushRef="#br0" timeOffset="18779">29733 11476 0,'0'66'0,"0"-32"15,0 32-15,0 0 16,-34 0-16,34 0 16,0 0-16,0-33 15,-33 33-15,33 1 16,-33-134-1,66 1 1</inkml:trace>
  <inkml:trace contextRef="#ctx0" brushRef="#br0" timeOffset="18960">29799 11146 0,'-33'33'47,"66"0"-16</inkml:trace>
  <inkml:trace contextRef="#ctx0" brushRef="#br0" timeOffset="19629">30129 11509 0,'-33'-33'62,"0"0"-46,0 0-1,0 33 16,0 66-15,0-33-16,33 34 0,-33-1 16,33 0-16,-33-33 15,33 33-15,0-33 16,33 0-1,0-33 1,0 0 0,0-66-1,0 33-15,0 0 16,-33 0-16,66-33 15,-66 33 1,34 99 31,-68-33-47,34 33 15,0-33-15,-33 66 16,33-33-16,-33 1 16,33-1-16,0 0 15,0 0-15,0 0 0,0 0 16,-33 0-16,33-33 15,0 1-15,0-1 16,0-66 31,0-1-32,0-32-15,0 0 16</inkml:trace>
  <inkml:trace contextRef="#ctx0" brushRef="#br0" timeOffset="20338">30460 11443 0,'-33'-33'78,"0"0"-47,0 33-15,0 33-1,0 0-15,33 0 16,0 33-16,-33 1 0,33-34 16,0 33-16,0-33 15,0 0-15,0 33 16,33-33 15,0-66-31,0 0 16,33-33-1,-66 33 1,33 0-16,-33 0 15,33 0-15,-33-34 0,33 34 16,-33 0-16,0-33 16,0 132 62,0-33-78,0 0 15,-33 34-15,33-34 0,0 33 16,0 0-16,0 0 15,0 0-15,0-33 16,0 0-16,0-99 62,33 33-62,-33-33 16,0 0-16</inkml:trace>
  <inkml:trace contextRef="#ctx0" brushRef="#br0" timeOffset="20740">30692 11344 0,'0'66'16,"0"0"-1,0-33-15,0 0 16,0 34-16,0-34 16,0 0-16,0 33 15,0 0 1,0-132 46,0 33-46,0-33-16,0 33 15,33 0-15,-33-1 16,0-32-16,33 33 0,-33 0 16,33 0-1,0 0 1,0 0-1,0 66 1,0-33-16,0 0 16</inkml:trace>
  <inkml:trace contextRef="#ctx0" brushRef="#br0" timeOffset="21170">31155 11344 0,'-33'-33'31,"0"33"-16,-1 0 1,1 33 0,0 0-16,-33 33 15,66 0 1,0-33-16,0 34 15,0-34-15,-33 33 16,66-33-16,-33 33 0,0-33 16,33 0-1,0-33 1,0 0-1,0-66-15,1 33 16,-34 0-16,33 0 16,0-33-16,-33 33 15,33-34-15,-33 34 16,33 0-16,-33-33 15</inkml:trace>
  <inkml:trace contextRef="#ctx0" brushRef="#br0" timeOffset="21745">31287 10749 0,'0'66'31,"0"0"-15,-33 0-16,33 0 16,0 0-16,0 34 0,0-34 15,0 33-15,0 0 16,0-33-16,0 34 15,0-34-15,0-33 16,0 0-16,0 33 16,0-99 30,0-66-30,0 66-16,33-33 16,-33-1-16,33 34 15,-33-33-15,33 33 16,0 0-1,0 66 32,-33 0-47,0 0 0,0 33 16,-33-33-16,33 1 15,0 32-15,0-33 16,0 0-16,-33 0 16,66-99 30,-33 33-30,33-33-16</inkml:trace>
  <inkml:trace contextRef="#ctx0" brushRef="#br0" timeOffset="22353">31585 11245 0,'0'66'31,"0"-33"-31,-33 0 16,33 0-16,0 33 15,0-33-15,-34 34 0,34-34 16,0 0-16,34 33 16,-1-66 15,0-33-16,0 0-15,-33 0 16,33-34-16,0 34 16,0 0-16,-33-33 15,33 33-15,-33 0 0,33-33 16,-33 0-1,0 132 17,-33 0-17,33 0 1,0 0-16,-33 34 15,33-34-15,0 33 16,0-33-16,0 33 0,0 0 16,0-32-16,0 32 15,0-33-15,0 33 16,0-33-16,0 34 15,0-34-15,0 0 0,0-33 16,0 33-16,-33 0 16,33-33-16,-33 0 15,33 0-15,-33 1 16,0-1-16,0-33 15,0-33 1,-1-1 0,34 1-16,0-33 15,0 33-15,0-66 0,0 33 16,0-33-16,0 32 15,34-32-15</inkml:trace>
  <inkml:trace contextRef="#ctx0" brushRef="#br0" timeOffset="22895">31783 10484 0,'-33'-33'15,"-33"33"1,99 33 62,33 0-62,0 0-1,0 33-15,-66-33 16,33 34-16,1-1 15,-1 0-15,-33 33 16,33-33-16,-33 0 16,0 1-16,33 32 0,-33 0 15,-33-33-15,33 33 16,-33 1-16,0-34 15,33 0-15,-34 33 16,1-33-16,0-33 0,0 33 16,0 1-1,-33-67 1,33 0-1</inkml:trace>
  <inkml:trace contextRef="#ctx0" brushRef="#br0" timeOffset="35029">23019 12237 0,'-33'-33'0,"-33"33"16,32-33-16,1 33 0,-33-33 15,33 33-15,0 0 16,0 33-16,-33-33 16,33 33 15,99 0-16,-33 0-15,0-33 16,33 33-16,0-33 16,34 0-16,-34 0 15,66 33-15,-33-33 0,0 0 16,34-33-16,-1 33 15,0-66-15,1 0 16,32 0-16,0 0 16,-32-1-16,32 1 0,0 0 15,-32 33-15,32 0 16,-99 0-16,33 33 15,-132 66 1,0 0-16,-33 0 16,0 34-16,-33-34 15,0 33-15,-1 0 16,34 0-16,0-33 15,0 1-15</inkml:trace>
  <inkml:trace contextRef="#ctx0" brushRef="#br0" timeOffset="38412">24209 12766 0,'67'0'31,"-34"-33"-31,33 33 16,0-33-16,0-33 16,0 33-16,33-33 15,1 33-15,-1-34 0,33 1 16,-33 0-16,1 33 15,-1-33-15,0 33 16,-33 0-16,0 33 16,-33 0-16,0 0 0,-33 66 15,-33 0 1,0 0-16,0 0 15,0 0-15,0 1 16,0-34-16,33 33 0,33-33 16,0-33-1,33-33 1,0 33-16,1-66 15,-1 33-15,33-34 0,0 1 16,0 0-16,34 0 16,-1-33-16,0 33 15,1 0-15,-1-1 16,0 1-16,-33 33 0,1 0 15,-34 0-15,0 33 16,-33 33 0,-66 33-1,0-33-15,0 33 0,0-32 16,-33 65-16,32-33 15,1 0-15,0-33 16,33 0-16,0 33 16,66-66-1,1 0-15,-34-33 16,66-33-16,-33 33 15,33-33-15,0 33 16,34-33-16,-1 0 0,0-1 16,34 1-16,-34 0 15,0 0-15,1 0 16,32 33-16,-66 0 15,33 0-15,-98 33 16,32 0-16,-99 66 31,-34 0-31,34 0 16,-66 0-16,33 0 15,0 0-15,0 1 0,66-1 16,-33 0-16,0-33 16,99-33-1,0 0 1,-33-33-16,66 0 0,-33-33 15,34 33-15,-1-67 16,33 34-16,-33-33 16,67 33-16,-34-33 15,0-1-15,-33 34 0,1 0 16,32 0-16,-99 0 15,0 33-15,-33 0 16,-66-33 0,33 66-16,-33 0 0,-34 0 15,1 0-15,33 33 16,-66 0-16,33 33 15,-1-33-15,-32 33 16,33 0-16,-33 0 0,65 1 16,-32-1-16,66 0 15,0-66-15,66 0 31,0-33-31,66-33 16,-32-34-16,32 34 0,0-33 16,33 33-16,1-33 15,-1-1-15,33 34 16,-66-33-16,67 66 0,-100 0 15,33 0-15,-66 33 16,-66 66 0,-33-33-1,0 33-15,-33 0 16,-1 1-16,1 32 0,0 0 15,0 0-15,33 0 16,0-32-16,32-1 16,1 0-16,33-33 15,33 0-15,34 33 16,-1-66-16,0 0 15,33-33-15,0 0 16,34 0-16,-1-33 16,0 33-16,34-33 0,-1-1 15,33 1-15,-32 33 16,-1-33-16,0 66 15,1-33-15,-1 33 16,-66-33-16,1 33 0,-67 0 16,0 33-16,-99-33 31,33 33-31,-100 0 15,34 0-15,-33 33 0,-34-33 16,34 34-16,0-1 16,-34 33-16,34-33 15,33 0-15,0 0 16,33 0-16,-1-32 0,67-1 15,34-33 17,-1-33-32,66-1 15,-33-32-15,66 0 0,1 0 16,-1 0-16,33 0 15,-33 0-15,34-1 16,32 1-16,-32 33 16,-34 0-16,33 33 0,-65-33 15,-1 33-15,-66 33 16,-99 0-1,0 0 1,-34 0-16,-32 34 0,0-1 16,-1 0-16,34 0 15,0 33-15,-33-33 16,66 0-16,-1 1 15,67-1-15,-33-33 0,33 33 16,33-66 0,0 0-16,34 0 15,-1 0-15,0-33 16,33-33-16,-33 33 15,33-33-15,1 32 0,-1-32 16,-33 33-16,33-33 16,-33 0-16,34 33 15,-67-33-15,33 33 0,-66-33 16,33 32-16,-33-32 15,0 33-15,-33-33 16,33 33-16,-66-33 16,33 33-16,-33-33 15,-1 33-15,-32-34 0,33 34 16,-33-33-16,0 33 15,-1 0-15,-32 0 16,33 0-16,-33 33 16,32 0-16,-32 0 0,33 0 15,0 33-15,32-33 16,-32 33-16,66-33 15,0 33-15,66-33 47,33 0-47,0-33 16,1 0-16,-1 0 15,-33 0-15,33 0 0,0 0 16,-132 0 15,33 0-31,-33-1 16,0 34-16,-34 0 0,1 0 15,-33-33-15,33 66 16,-34-33-16,1 0 16,33 0-16,-33 34 15,32-1-15,-32 0 0,33 0 16,0 0-16,32 33 15,1-33-15,0 33 16,0-33-16,66 33 16,-33-32-16,33 32 15,0-33-15,33 0 0,0 0 16,33 0-16,0-33 15,67 0-15,-34 0 16,33 0-16,0 0 0,1-33 16,32 33-16,1-33 15,-1 33-15,0 0 16,1 0-16,-34 33 15,0-33-15,-33 0 16,34 0-16,-67 0 0,0 0 16,0-33-1,-66 0 1,-33-33-16,0 33 15,-33-34-15,0 1 0,0 33 16,-34 0-16,1-33 16,-33 33-16,0 0 15,-1 33-15,1 0 16,-33 33-16,32 0 0,1 0 15,0 0-15,32 33 16,1 0-16,33 34 16,0-34-16,0 0 15,33 33-15,33-33 0,0 33 16,0-32-16,33 32 15,0-66-15,33 33 16,0-33-16,0 0 16,34 0-16,-1-33 0,0 0 15,33 0-15,1 0 16,-1 0-16,0-33 15,34 33-15,-34 0 16,33-33-16,-33 33 0,1-33 16,-1 33-16,-66-33 15,33 0-15,-66 0 16,1 33-16,-34-66 15,-34 33-15,1-34 16,-33 34-16,0-33 16,-66 33-16,0 0 15,-1 0-15,1 33 16,-66-33-16,32 66 0,-32-33 15,32 33-15,1 0 16,-33 33-16,65 0 16,1 1-16,33-1 15,0 0-15,32-33 0,34 33 16,0-33-16,33 0 15,0 0-15,33 0 16,0 0-16,0 1 16,67-1-16,-34-33 0,0 0 15,33 0-15,33 0 16,1 0-16,-1-33 15,0 33-15,1-34 16,-1 1-16,33 33 0,-32-33 16,-1 0-16,-33 0 15,0 0-15,-33 0 16,-32 0-16,-1 0 15,-33 0-15,0 0 0,-33 0 16,-1-33-16,-32 32 16,0 1-16,-66-33 15,33 66-15,-34-33 16,1 0-16,0 33 15,-34 33-15,1-33 0,-33 66 16,32-33-16,1 67 16,33-34-16,-34 33 15,67-33-15,0 0 16,66 0-16,-33-33 0,66 34 15,66-34 17,-33-33-32,33 0 15,-33-33-15,99 33 0,-32-33 16,32-34-16,33 34 15,1 0-15,32 0 16,-33 0-16,34 0 16</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3T15:05:27.833"/>
    </inkml:context>
    <inkml:brush xml:id="br0">
      <inkml:brushProperty name="width" value="0.05292" units="cm"/>
      <inkml:brushProperty name="height" value="0.05292" units="cm"/>
      <inkml:brushProperty name="color" value="#FF0000"/>
    </inkml:brush>
  </inkml:definitions>
  <inkml:trace contextRef="#ctx0" brushRef="#br0">22357 11741 0,'-66'33'0,"33"0"16,0 0-16,33 0 15,0 0-15,0 0 16,0 0-16,33 34 16,0-34-16,33-33 0,0 0 15,1 0-15,32 0 16,0 0-16,0-33 15,34-1-15,-1 1 16,0 0-16,33 0 16,1 0-16,-1-33 0,1 33 15,-1-33-15,0 33 16,1-33-16,-34 33 15,-33 33-15,0-34 0,-66 34 16,-132 0 15,33 34-31,-33-1 16,0 33-16,-34 0 15,1 0-15,33 33 0,-33-33 16,32 34-16,1-34 16,0 33-16,33-33 15,0 33-15,33-66 0,-1 0 16,68 1-1,32-34 1,0-34-16,0 1 16,33-66-16,0 33 15,1-33-15,32 0 0,33-34 16,-32 1-16,-1 33 15,33-33-15,1 32 16,-1 1-16,33 0 16,-65-33-16,32 65 0,-33 1 15,-32 0-15,-1 0 16,-33 33-16,0 33 15,-132 0 1,0 66 0,0-33-16,-34 33 15,1 0-15,-33 67 16,33-34-16,-34 0 0,34 33 15,-33-32-15,33 32 16,-1 0-16,34-33 16,0 34-16,0-34 15,33-33-15,33-33 0,33 33 16,33-66-1,0-33 1,0 0-16,1 0 16,32 0-16,33-33 0,0-33 15,1 33-15,-1-1 16,0-32-16,34 0 15,-1 33-15,0-33 16,1-1-16,-1 34 0,0-33 16,1 33-16,-1 0 15,-32 0-15,32 33 16,-66-34-16,0 67 15,-66 0-15,0 33 0,-33 34 16,-99-34 0,33 99-16,-33-33 15,0 33-15,-34 1 16,34 32-16,0-33 15,0 34-15,33-34 0,-1-33 16,67-33-16,0 1 16,100-67-1,-34-67 1,0 34-16,33-66 0,33 0 15,1-66-15,32 32 16,0 1-16,34 0 16,-34-1-16,67 34 15,-34-33-15,1 33 0,-1 33 16,1-34-16,-1 34 15,-66 0-15,34 66 16,-67-33-16,-33 33 16,-33 33-16,-66 0 15,-33 33-15,-66-33 16,32 67-16,-65-34 15,33 66-15,-67-33 16,34 33-16,-1 1 0,1-1 16,33 0-16,0 1 15,65-1-15,-32-33 16,66-33-16,33 0 15,66-66 1,0-66-16,34 33 16,-1-66-16,33 0 15,0 0-15,34-1 16,-1 1-16,1 0 15,32 33-15,-33 0 0,34-1 16,-34 1-16,0 33 16,1 0-16,-34 0 15,0 33-15,1 0 0,-67-33 16,33 33-16,-66 0 15,33 0-15,-132 33 47,0-33-47,0 0 16,-33 0-16,-1 0 15,1 0-15,0 0 16,-33 0-16,-1 33 16,1-33-16,33 0 0,-33 0 15,-34 0-15,34 0 16,0 0-16,-34 0 15,34 33-15,-33-33 16,32 0-16,1 0 0,-33 0 16,32 0-16,-32 0 15,33 0-15,-34 33 16,34-33-16,0 0 15,0 33-15,-1-33 0,1 0 16,0 33-16,-34-33 16,34 0-16,0 34 15,32-34-15,-32 0 16,0 33-16,0-33 0,32 0 15,-32 33-15,33-33 16,0 0-16,-34 0 16,34 0-16,-33 0 15,33 0-15,-1-33 0,1 33 16,0 0-16,33-33 15,-33 33-15,32-34 16,-32 34-16,33-33 16,-33 33-16,33-33 0,-34 33 15,34 0-15,-33 33 16,0-33-16,0 33 15,-1 1-15,1 32 16,-33-33-16,33 0 0,33 0 16,-34 33-16,34-33 15,0-33-15,0 33 16,33-33-16,-33-33 15,33 0 1,33 0 0,0-33-1,0 33 1,-33 0-1,-67 99 1,1 0-16</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3T13:08:03.983"/>
    </inkml:context>
    <inkml:brush xml:id="br0">
      <inkml:brushProperty name="width" value="0.05292" units="cm"/>
      <inkml:brushProperty name="height" value="0.05292" units="cm"/>
      <inkml:brushProperty name="color" value="#FF0000"/>
    </inkml:brush>
  </inkml:definitions>
  <inkml:trace contextRef="#ctx0" brushRef="#br0">5093 5259 0,'33'-33'31,"-33"-1"-15,33-32-1,-33 33 1,0-33-1,-33 33 1,0 0 0,-33 33-16,33 0 15,0 33-15,-33 0 0,0-33 16,-34 66-16,34 0 15,0 1-15,-33 32 16,33-33-16,0 33 16,-1 0-16,34 1 0,0-1 15,0 0-15,0 0 16,33 0-16,0-32 15,0-1-15,33 0 16,0-33-16,0 0 0,34 0 16,-34 0-16,33-33 15,0 0-15,0 0 16,0-33-16,0 33 15,0-66-15,1 33 0,-1 0 16,-33 0-16,33-33 16,-33 32-16,0-32 15,0 33-15,-33-33 16,33 0-16,-33 33 0,-33 0 15,0-33 1,-33 33 0,33 33-16,0 0 15,-33 33-15,33-33 0,0 33 16,-34 0-16,34 0 15,0 0 1,66 0 15,33-33-15,-32 0-1,-1-33-15,33 33 16,-33-33-16,33 33 16,-33-33-16,0 33 0,33-33 15,-33 33-15,34-33 16,-34 33-16,0 0 15,33-33-15</inkml:trace>
  <inkml:trace contextRef="#ctx0" brushRef="#br0" timeOffset="343">5457 5722 0,'-33'66'31,"33"-33"-31,-33 33 0,33-33 16,0 0-16,-33 33 15,33-33-15,0 33 16,-33-32-16,33-1 16,0-66 46,33-34-46,0 1-16,-33 33 0,33-33 15,0 33-15,0-33 16,0 33-16,33 0 15,-33 33-15,0-33 16,1 33-16,-1 0 0,0 0 16,0 33-1</inkml:trace>
  <inkml:trace contextRef="#ctx0" brushRef="#br0" timeOffset="749">5722 6052 0,'66'33'31,"0"-66"-15,-33-33-1,0 33-15,0 0 0,33 0 16,-33-33-16,0 33 15,0 0-15,-33-33 16,34 32 0,-68 1-1,-65 100 1,66-34-1,-33 33-15,0 0 16,33 33-16,0-33 16,0 0-16,0 1 0,33-34 15,0 33-15,0-33 16,66 0-1,-33-33-15,33 0 0,-33-33 16,33 0-16,0 0 16,0 0-16,1 0 15,-34-34-15,33 34 16</inkml:trace>
  <inkml:trace contextRef="#ctx0" brushRef="#br0" timeOffset="1220">6251 5920 0,'0'33'16,"66"-33"-1,-33 0-15,0 0 16,0-33-16,33 0 15,-33 0-15,34 0 16,-34 0-16,33-33 16,-33 33-16,0-1 0,-33 1 15,33-33-15,-33 33 16,-33 0-16,0 0 15,-33 33 1,33 0-16,-34 33 16,1 33-16,33-33 15,-33 67-15,33-34 16,0 0-16,0 0 15,33 0-15,33 0 0,-33-33 16,33 33-16,33-32 16,-33-34-1,33 33-15,1-66 16,-1 33-16,0-34 0,0 1 15,0-33-15,0 33 16,0 0-16,-33-33 16,34 33-16,-34-33 15,0 33-15,0-33 0,0-1 16</inkml:trace>
  <inkml:trace contextRef="#ctx0" brushRef="#br0" timeOffset="1844">7375 5027 0,'-33'66'32,"33"0"-17,-33 1-15,33-1 16,-33 33-16,0 0 15,0 0-15,33 1 0,-33-1 16,0-33-16,33 33 16,0-66-16,-33 33 15,33-33-15,0 0 16,33-99 46,0 33-62,-33 0 0,33 0 16,0-33-16,0 33 15,-33 0-15,33-33 16,0 33-16,33 0 16,-33-34-16,0 1 15,1 33-15,-34 0 0,33 0 16,-66 66 31,-1 33-47,1-33 15,0 33-15,0 1 16,33-1-16,-33 0 15,33 0-15,-33 0 16,33 0-16,0 0 0,0-32 16,0-1-16,33 33 15,33-33 1,0-33-1,1-33-15,-34 0 16,0 0-16,33 0 16,-33-1-16,0 1 15,0 0-15,0-33 16,0 33-16</inkml:trace>
  <inkml:trace contextRef="#ctx0" brushRef="#br0" timeOffset="2817">8434 5424 0,'-67'0'16,"34"33"-16,0 0 15,-33 0-15,33 33 0,-33-33 16,33 34-16,0-34 16,0 0-1,99 0 16,0-33-15,-33 0-16,0 0 16,33 0-16,-33 33 15,34-33-15,-34 0 16,0 33-16,0 33 15,0-33 1,-33 33 0,0 0-16,-66-33 15,33 1 1,0-1-16,-1 0 15,1-33-15,0 0 16,-33 0-16,33 0 16,0 0-16,0 0 0,-33-33 15,33 0 1,33-1-1,0-32 1,0 66-16</inkml:trace>
  <inkml:trace contextRef="#ctx0" brushRef="#br0" timeOffset="3429">9856 5490 0,'0'33'32,"0"33"-17,0 0-15,33-32 16,-33 32-16,0 0 15,0 0-15,33 0 0,-33-33 16,0 33-16,33-33 16,-33 0-16,0 1 15,33 32 1,-33-33-1,33-99 48,0-1-63,0 1 0,0-33 15,0 33-15,0 0 16,1 33-16,-1-33 16,0 33-16,-33-1 15,66-32-15,-33 33 16,0 33 15</inkml:trace>
  <inkml:trace contextRef="#ctx0" brushRef="#br0" timeOffset="3948">10815 5490 0,'-66'33'16,"33"-33"0,0 33-16,-1 0 15,1 0-15,0 0 16,0 1-16,-33-1 15,99 33 17,0-66-17,0 0-15,0 0 16,34 33-16,-34-33 15,0 0-15,0 33 16,0-33-16,0 66 16,0 0-1,-33 0 1,-33-33-1,0 34 1,0-34-16,-33 0 16,33-33-16,-34 0 15,1-33 1,33 33-1,0-67 1,33 34 0,-33 0-1,66 0 1</inkml:trace>
  <inkml:trace contextRef="#ctx0" brushRef="#br0" timeOffset="4403">12105 5457 0,'0'66'0,"0"-33"16,-33 33-16,33 1 15,-33-1-15,-1 33 16,1 0-16,33-33 15,-33 0-15,0 1 0,33-1 16,0-33-16,-33 0 16,66-66 30,-33-33-30,33-1-16,-33 1 16,0 0-16,0 0 15,0 33-15</inkml:trace>
  <inkml:trace contextRef="#ctx0" brushRef="#br0" timeOffset="4836">11807 5424 0,'0'-33'15,"0"-33"1,33 33 0,0 0-1,0 0-15,0-1 16,33 34-16,-32-33 15,32 33-15,-33 0 0,33 0 16,-33 0-16,33 0 16,-33 33-16,0 1 15,0-1-15,0 0 16,-33 0-16,33 33 15,-33-33-15,0 0 0,0 0 16,0 33-16,-33-33 16,0 0-16,0 0 15,0 1-15,0-1 16,0 0-16,-33 0 0,0 0 15,33-33-15,-33 33 16,-1-33-16,34 0 16,0 0-16,0 0 15,0 0-15,0-33 16,0 0-1,33 0 1</inkml:trace>
  <inkml:trace contextRef="#ctx0" brushRef="#br0" timeOffset="5236">12336 5920 0,'66'0'15,"-33"0"-15,0-33 0,1 0 16,32 33-16,-33-33 16,0 0-16,-33-33 15,33 33-15,0-1 16,-33 1-16,-66 0 31,0 99-15,33-32-1,0 32-15,-1 0 0,-32 0 16,33 0-16,0 33 15,33-66-15,-33 34 16,33-34-16,0 0 16,33 33-16,66-66 15,-66-33 1,1 33-16,32-33 15,-33 0-15,0-34 16,33 34-16,-33 0 0</inkml:trace>
  <inkml:trace contextRef="#ctx0" brushRef="#br0" timeOffset="5599">12898 5755 0,'-33'33'31,"0"33"-31,33 0 15,-33-33-15,33 33 16,0 0-16,-33-33 16,33 34-16,0-34 15,0 33 1,0-132 31,33 0-47,-33 32 15,33-32-15,0 0 0,0 0 16,1 0-16,-1 0 15,0 33-15,0 0 16,0 0-16,0-1 16,33 1-1,-33 66 1,-33 1-1</inkml:trace>
  <inkml:trace contextRef="#ctx0" brushRef="#br0" timeOffset="6126">13626 5655 0,'-33'-33'15,"0"33"1,0 33 0,0-33-1,0 34-15,0-1 16,0 0-16,-1 0 0,1 0 15,33 0-15,-33 0 16,99 0 15,1-33-15,-34 0-16,0 0 15,0 0-15,0 0 16,0 0-16,0 33 16,0 0-1,-33 33 1,-33 0-1,0 1-15,0-67 16,0 33-16,0 0 16,-33-33-16,33 33 15,-1-33-15,1 33 16,0-33-16,0-33 15,0 0 1,33-33 0,33 33-16,-33-1 15,33 1-15,0 0 16</inkml:trace>
  <inkml:trace contextRef="#ctx0" brushRef="#br0" timeOffset="6375">14023 5755 0,'0'33'15,"-33"33"1,33-33-1,-33 33-15,33 0 16,-33 0-16,33 1 0,0-34 16,0 0-16,0-33 46</inkml:trace>
  <inkml:trace contextRef="#ctx0" brushRef="#br0" timeOffset="6545">14023 5523 0,'0'33'46,"33"-33"-46</inkml:trace>
  <inkml:trace contextRef="#ctx0" brushRef="#br0" timeOffset="7115">14585 5655 0,'-66'0'31,"0"67"-15,33-34-1,0 0-15,-33 33 16,33-33-16,-1 33 15,1 0-15,33 0 0,-33 1 16,33-34-16,0 0 16,0 0-1,33 0 1,34-33-16,-1-66 15,-33 33 1,0-34-16,0 34 16,0-33-16,0 0 15,-33 33-15,33-33 0,-33 33 16,33 0-1,-33 66 17,-33 33-17,33 0-15,0 0 16,0 0-16,0-33 15,0 1-15,33 32 16,33-66 0,-33 0-16,0 0 15,34-33-15,-34 0 16,33-34-16,-33 34 15,0-33-15,33 0 16,-33 0-16,-33 0 0,33 33 16</inkml:trace>
  <inkml:trace contextRef="#ctx0" brushRef="#br0" timeOffset="7572">15147 5589 0,'-33'33'16,"33"0"0,-33 34-16,0-1 15,33 0-15,-33-33 16,33 33-16,0 0 0,-33 0 15,33 1-15,0-34 16,0 0 0,0-66 15,33-34-16,-33 34-15,33-33 16,0 0-16,-33 0 16,33 0-16,0 0 0,0 0 15,1 32-15,-1-32 16,0 33-1,0 66 1,0 67 0,-66-67-1,33 66-15,0-33 16,-33 0-16,33 33 15,0-66-15,0 0 0,0 34 16,33-1 0,0-66-1,33-33 1,-33-33-16,0 32 15,33-32-15,-33-33 16,33 33-16</inkml:trace>
  <inkml:trace contextRef="#ctx0" brushRef="#br0" timeOffset="8019">16173 5424 0,'-33'0'46,"-34"33"-30,1 0-16,33-33 0,-33 33 16,0 0-16,33-33 15,-33 33-15,33 0 16,0-33-1,66 33 17,33-33-17,0 0-15,-33 0 16,0 0-16,0 34 0,33-34 15,-33 66 1,0 0 0,-33-33-16,0 33 15,0-33-15,0 0 0,0 0 16,-66 33-1,0 1 1,33-34-16,0 0 16,0-33-16,-33 33 0,0-33 15,33-33-15,-34 33 16,1 0-16,0-33 15</inkml:trace>
  <inkml:trace contextRef="#ctx0" brushRef="#br0" timeOffset="9533">4762 8169 0,'34'33'31,"-1"-33"-15,33 0-1,-33-33-15,33 33 16,-33 0-16,0 0 15,33 0-15,-33 0 0,34 0 16,-1 0-16,0-33 16,0 33-16,0 0 15,0 0-15,0-33 16,1 33-16,32 0 0,-33-33 15,33 33-15,-33-33 16,33 33-16,1 0 16,-34-33-16,33 33 15,0-33-15,1 33 0,-1 0 16,0 0-16,0 0 15,0 0-15,-32 0 16,32 0-16,0 0 16,-33 0-16,33 0 0,1 0 15,-1 0-15,0 0 16,0 0-16,0 0 15,1 0-15,-1 0 16,0 0-16,0 0 0,1 0 16,-34 0-16,33 0 15,0 33-15,0-33 16,1 0-16,-1 0 15,-33 0-15,33 0 16,0 0-16,1 0 0,-1 33 16,0-33-16,-33 0 15,33 0-15,1-33 16,-1 33-16,-33 0 0,33 0 15,-33 0-15,34 0 16,-1 0-16,-33 0 16,0 0-16,33 0 15,-33 0-15,1 0 16,-1 33-16,-33-66 0,33 33 15,0 33-15,-33-33 16,0 0-16,33 0 16,-33 0-16,0 0 15,1 0-15,-1 0 16,33 0-1,-33 0 1,0 33 0,-66-33 46,0 0-46</inkml:trace>
  <inkml:trace contextRef="#ctx0" brushRef="#br0" timeOffset="15190">4696 9426 0,'33'33'47,"0"-33"-16,34 0-31,-34 33 16,33-33-1,-33 0 1,0 0-16,0 0 16,0 0-16,33-33 0,-33 33 15,34 0-15,-34 0 16,33 0-16,-33 0 15,33 0-15,0 0 16,0 0-16,0 0 0,1 0 16,-1 0-16,0 0 15,0-33-15,0 33 16,0 0-16,33-33 15,-32 33-15,-1 0 0,0 0 16,0-33-16,33 33 16,-33 0-16,1 0 15,-1 0-15,0 0 16,33 0-16,-33 0 0,0-33 15,1 33-15,32 0 16,-33 0-16,0 0 16,33 0-16,-33-34 15,1 34-15,32 0 0,-33 0 16,0 0-16,0 0 16,0 0-16,1 0 15,-1-33-15,0 33 16,0 0-16,0 0 15,33 33-15,-33-33 0,1 0 16,-1 0-16,0 0 16,0 0-16,33 0 15,-33 0-15,1 0 0,-1 0 16,0 0-16,0 0 15,0 0-15,33 0 16,-33 0-16,1 0 16,-1 0-16,0 0 15,0-33-15,0 33 0,33 0 16,-32 0-16,-1 0 15,0 0-15,33 0 16,-33 0-16,0 0 16,34 0-16,-34 0 0,0 0 15,0 0-15,33 0 16,-33 0-16,1 0 15,-1 0-15,0 0 16,0 0-16,0 0 0,33 0 16,-33 0-16,1 0 15,-1 0-15,0 0 16,0 0-16,33 0 15,-33 0-15,1 0 0,-1 0 16,0 0-16,0 0 16,0 0-16,0 0 15,0 0-15,1 0 16,-1 0-16,0 0 0,0 0 15,0 0-15,0 0 16,0 0-16,-32 0 16,32 0-16,0 0 15,0 0-15,0 0 0,0 0 16,0 0-16,1-33 15,-1 33-15,0 0 16,0 0-16,-33 0 16,33 0-16,0 0 0,-33 0 15,34 0-15,-1 0 16,-33 0-16,33-33 15,-33 33-15,0 0 16,0 0-16,33 0 0,-33 0 16,34 0-1,-34 0 16,-66 0 47,-34 0-46,34 0-17,0 0 16,0 0-15,0 0 0</inkml:trace>
  <inkml:trace contextRef="#ctx0" brushRef="#br0" timeOffset="20625">4729 10517 0,'33'33'32,"1"-33"-17,-1 0 1,33 0-16,-33 0 15,33-33 1,-33 33 0,0 0-16,0 0 15,0 0-15,0 0 0,34 0 16,-34 0-16,0 0 15,0 0-15,33 0 16,-33 0-16,0 0 16,33-33-16,-33 33 0,0 0 15,33 0-15,-32 0 16,32 0-16,-33 0 15,33 0-15,-33 0 16,33 0-16,-33 0 0,33 0 16,-33 0-16,34 0 15,-34 0-15,33 0 16,0 0-16,-33 0 15,33 0-15,-33 0 0,33 0 16,1 0-16,-34 0 16,33 0-16,-33 0 15,33 0-15,0 0 16,0 0-16,-33 0 0,33 0 15,1 0-15,-34 0 16,33-33-16,0 33 16,0 0-16,0 0 15,0 0-15,-33 0 0,34-33 16,-1 33-16,0 0 15,-33 0-15,33 0 16,0 0-16,0 0 16,-32 0-16,32-33 0,0 33 15,0 0-15,0 0 16,-33 0-16,33 0 15,0 0-15,1 0 16,-1 0-16,0 0 16,0 0-16,-33 0 0,33 0 15,0 0-15,1 0 16,-34 0-16,33 0 15,0 0-15,-33 0 16,33 0-16,0 0 0,-33 0 16,33 0-16,1 0 15,-1 0-15,-33 0 16,33 0-16,-33 0 15,33 0-15,0 0 0,1 0 16,-34 0-16,33 0 16,0 0-16,0 0 15,0 0-15,-33 0 16,33 0-16,1 0 0,-1-33 15,0 33-15,0 0 16,-33 0-16,33 0 16,0 0-16,0 0 15,-32 0-15,32 0 16,0 0-16,0 0 0,-33 0 15,33-33-15,0 33 16,-33 0-16,34 0 16,-1 0-16,0 0 0,-33 0 15,33 0-15,-33 0 16,33 0-16,0 0 15,-32 0-15,32 0 16,-33 0-16,33 0 16,-33 0-16,0 0 0,33 0 15,-33 0-15,0 0 16,33 0-16,-32 0 15,-1 0-15,0 0 0,33 0 16,-33 0-16,0 0 16,0 0-16,0 0 15,0 33-15,0-33 16,0 0-16,33 0 15,-32 0-15,-1 0 16,33 0 0,0 0-1,-33 0 1,33 0-16,-33 33 31,0-33 1077,-66-33 77,-33 33-1169,66 0-1</inkml:trace>
  <inkml:trace contextRef="#ctx0" brushRef="#br0" timeOffset="25439">4630 12568 0,'33'0'31,"0"0"-16,0 33 1,34-66 0,-34 66-1,0-33 1,33 0-1,-33 0-15,0 0 16,0 0-16,0 0 16,33 0-16,-33 0 0,0 0 15,1 0-15,32 0 16,-33 0-16,0 0 15,33 0-15,-33 0 16,33 0-16,-33 0 0,0 0 16,33 33-16,-32-33 15,32 0-15,0 0 16,-33 0-16,33 0 15,-33 0-15,33 0 16,0 0-16,-33 0 0,34 0 16,-1 0-16,0 0 15,-33 33-15,33-66 16,0 33-16,0 0 0,-32 0 15,32 0-15,0 33 16,0-33-16,-33 0 16,33 0-16,0 0 15,-33 0-15,34 0 16,-1 0-16,-33 0 0,33 0 15,-33 0-15,33 0 16,0 0-16,-33 0 16,33 0-16,-32 0 0,32 33 15,0-33-15,-33 0 16,0 0-16,33 0 15,-33 0-15,33 0 16,-33 0-16,34 0 16,-34 0-16,0 0 0,33 0 15,-33 0-15,0 0 16,33 0-16,-33 0 15,0-33-15,33 66 16,-32-66-16,-1 33 0,0 0 16,33 0-16,-33 0 15,0 0-15,0 0 16,0 0-16,33 0 15,-33 0-15,0 0 0,0 0 16,1 0-16,-1 0 16,0 0-16,0 33 15,33-33 1,0 0-16,-33 0 15,33 0 1,0 0 0,1 0-1,-34 0 1,33 0-1,0 0 1,0 0 0,-33 0-16,0 0 0,33 0 15,-33 33 1,1-66-16,-1 33 15,0 0-15,0 0 16,0 0-16,0 0 0,0 0 16,0 0-16,0 0 15,0 0-15,0 0 16,0 0-16,0 0 15,0 0-15,1 0 16,-1 0-16,0 0 0,0 0 16,0 0-16,0 0 15,33 0-15,-33-33 16,0 33-16,0 0 15,0 0-15,0 0 0,0 0 16,34 0-16,-34 0 16,0 0-16,0 0 15,0 0-15,33 0 16,-33 0-16,0-33 0,0 33 15,33 0-15,-33 0 16,1 0-16,-1 0 16,33 0-16,-33 0 15,0 0-15,33-33 0,-33 66 16,0-66-16,0 66 15,33-33-15,-32 0 16,-1-33-16,33 33 16,-33 33-16,33-33 0,-33 0 15,0 0-15,33 0 16,-33 0-16,33 0 15,1 0-15,-34 0 16,33 0-16,-33 0 0,33 33 16,-33-33-16,33 0 15,-33 0-15,33 0 16,-32 0-16,32 0 15,-33 0-15,33 0 0,-33 0 16,33 33-16,-33-33 16,33 0-16,-33 0 15,34 0-15,-34 0 16,33 0-16,-33 0 0,33 0 15,-33 0-15,33 0 16,-33 0-16,33 0 16,-32 0-16,32 0 15,0-33-15,-33 33 0,33 0 16,0 0-16,-33 0 15,33 0-15,1-33 16,-34 33-16,33 0 16,-33 0-16,33 0 0,-33 0 15,33 0-15,0 0 16,-33 0-16,34 0 15,-34 0-15,33 0 16,-33 0-16,33 0 0,-33 0 16,33 33-16,-33-33 15,33 0-15,-32 0 16,-1 0-16,33 0 15,-33 0-15,33 0 16,-33 0-16,33 0 0,-33 0 16,33 0-16,-33 0 15,1 0-15,32 0 16,-33 0-16,0 0 0,33 0 15,-33 0-15,0 0 16,33 0-16,-33 0 16,0 0-16,34 0 15,-34 0-15,0 0 16,33 33-16,-33-33 0,0 0 15,33 0-15,-33 0 16,0 0-16,33 0 16,-32 0-16,-1 0 0,33 0 15,-33 0-15,0 0 16,33 0-16,-33 0 15,0 0-15,0 33 16,33-66-16,-33 33 16,1 0-16,-1 0 0,33 0 15,-33 0-15,0 0 16,0 0-16,0 0 15,0 0-15,0 0 16,33 0-16,0 0 16,1 0-1,-34 0 1,33 0-1,-33 0 1,33 0 0,0 0-1,-33 0 1,33-33-16,-33 33 15,34 0 1,-1 0 0,-33 0-1,33-33 1,0 33-1,0 0 1,0 0 0,-32 0-16,32 0 15,0 0 1,0 0-1,0 0 1,-33 0 0,33 0-1,0 0 1,1 0-1,-34 0 1,0 0-16,0 33 0,0-33 16,0 0-16,0 0 15,0 0-15,0 0 16,0 0-16,33 0 15,-33 0-15,1 0 16,32 0-16,-33 0 16,0 0-16,0 0 15,0 0-15,0 0 16,33 0-16,-33 0 0,0 0 15,0 0-15,1-33 16,32 33-16,-33 0 16,0 0-16,33 0 15,-33 0-15,0 0 0,33 0 16,-33 33-16,0-33 15,34 0-15,-1 0 16,-33-33-16,33 33 16,-33 0-16,33 0 0,0 0 15,-33 0-15,33 0 16,1 0-16,-34 0 15,33-33-15,-33 33 16,33 0-16,0 0 0,-33 0 16,33-33-16,1 33 15,-34 0-15,33 0 16,0-33-16,0 33 15,-33 0-15,33 0 0,0 0 16,1 0-16,-34 0 16,33 0-16,0 0 15,0 0-15,0 0 16,0 0-16,-33 0 0,34 0 15,-1 0-15,0 0 16,0 0-16,0 0 16,0-33-16,0 33 15,-32 0-15,32 0 0,0 0 16,0 0-16,0 0 15,-33 0-15,33 0 16,1 0-16,-1 0 16,0 0-16,-33 0 0,33 0 15,0 0-15,0 0 16,0 0-16,1 0 15,-1 0-15,-33 0 16,33 0-16,0 0 0,0 0 16,0 0-16,1 0 15,-1 33-15,-33-33 16,33 0-16,0 0 15,0 0-15,-33 0 16,33 0-16,1 0 0,-1 0 16,-33 0-16,33-33 15,0 33-15,0 0 16,-33 0-16,33 0 0,1 0 15,-34 0-15,33 0 16,0 0-16,-33 0 16,33 0-16,0 0 15,0 33-15,-32-33 16,32 0-16,0 0 0,0 0 15,-33-33-15,33 33 16,0 0-16,0 0 16,-32 0-16,32 0 15,0 0-15,0 0 0,-33 0 16,33 0-16,0 0 15,1 0-15,-1 0 16,0 0-16,-33 0 16,33 0-16,0 0 0,-33 0 15,33 0-15,1 0 16,-1 0-16,-33 0 15,33 0-15,0 0 16,0 0-16,-33 0 0,33 0 16,1 0-16,-1 0 15,-33 0-15,33 0 16,0 0-16,-33 0 15,33 0-15,0 0 0,-32 0 16,32 0-16,-33 0 16,0 0-16,33 0 15,-33 0-15,0 0 16,0 0-16,0 0 0,33 0 15,1 0 1,-34 33 0,0-33 15,-66 33 16,0-33-32,-1 0-15</inkml:trace>
  <inkml:trace contextRef="#ctx0" brushRef="#br0" timeOffset="28208">14354 13626 0,'-33'-33'78,"0"66"-62,-34-33 0,1 0-1,33 0-15,0 0 16,0 0-16,0 0 0,0 0 15,-33 0-15,33 0 16,0 33-16,-34-33 16,34 0-16,-33 0 15,33 0-15,-33 0 0,0 33 16,0-33-16,33 0 15,-34 0-15,1 33 16,0-33-16,0 0 16,0 0-16,0 0 0,0 0 15,-1 0-15,1 33 16,0-33-16,0 0 15,-33 0-15,33 0 16,-1 0-16,1-33 0,33 33 16,-33 0-16,0 0 15,0 0-15,0 0 16,0-33-16,-1 33 15,1 0-15,0 0 0,0 0 16,0 0-16,0 0 16,-34 0-16,34 0 15,0-33-15,0 33 16,0 0-16,0 0 0,0 0 15,-1 0-15,-32 0 16,33 0-16,0-33 16,0 33-16,0 0 15,-1 0-15,1 0 16,0 0-16,0 0 0,0-33 15,0 33-15,0 0 16,-34 0-16,34 0 16,0 0-16,-33 0 15,33 0-15,-33 0 0,32 33 16,-32-33-16,33 0 15,-33 0-15,33 0 16,-34 0-16,34 33 16,-33-33-16,33 0 0,-33 0 15,33 0-15,-34 33 16,34-33-16,-33 0 15,33 0-15,-33 0 16,32 0-16,-32 0 0,0 0 16,33 0-16,-33 0 15,33 0-15,-1 0 16,1 0-16,-33-33 15,33 33-15,0 0 0,0-33 16,-34 33-16,34 0 16,0-33-16,0 33 15,0-33-15,-33 33 16,32 0-16,1-33 0,0 33 15,0 0-15,0 0 16,-33-33-16,32 33 16,1 0-16,0 0 15,0 0-15,0 0 0,0 0 16,0 0-16,-1 0 15,1 0-15,0-33 16,0 66-16,0-33 16,33 0-16,-33 0 15,-1 0-15,1 0 0,0 0 16,0 0-16,33 33 15,-33-33-15,0 0 16,33 0-16,-34 0 0,1 0 16,33 0-16,0 0 15,-33-33-15,33 33 16,0 0-16,0 0 15,-33 0-15,33 0 16,-1 0-16,1-33 0,0 33 16,0 0-16,0 0 15,-33 0 1,33 33-16,-33-33 15,33 0 1,-33 0 0,33 0-1,-1 0 1,-32 0-1,33 0 1</inkml:trace>
  <inkml:trace contextRef="#ctx0" brushRef="#br0" timeOffset="33406">3870 12865 0,'-34'0'31,"-32"33"-15,33-33-1,-33 0 1,0 0 0,0 34-1,33-34 1,0 0-16,-33 0 15,-1 33 1,1 0 0,0 33-1,33-33-15,0 33 16,0-33-16,33 0 15,-33 0-15,0 33 16,33 1-16,-33-34 16,0 33-16,33 0 15,-34 0-15,34 0 0,-33 33 16,33-32-16,0-1 15,-33 33-15,33-33 16,0 33-16,0-33 16,0 34-16,0-34 0,0 0 15,0 0-15,0-33 16,33 33-16,0-33 15,-33 0-15,67 34 16,-34-34 0,33-33-1,0 33 1,-33-33-1,33-33 1,0 33-16,-33 0 16,1-33-1,32 33 16,-99 0 32,-34-33-32,34-1-15,0 1 15,0 0 16,33 0-16,33 0 94,0 33-94,0 0-31,1 0 15,-1 33 1,0-33 0,33 0-1,-33 33 1,33-33-1,-33 33 1,-66 0 31,0 1-32,0-1 1,-33 0 0,33 0-1,-33 33 1,32-33-1,1 0-15,0 33 32,0-99-1</inkml:trace>
  <inkml:trace contextRef="#ctx0" brushRef="#br0" timeOffset="37377">4663 14717 0,'33'0'47,"0"0"-16,34-33-15,-1 33-1,-33 0-15,0 0 16,0 0-16,33 0 16,-33 0-16,0 0 15,0 0-15,0 0 16,0 0-16,34 0 0,-34 0 15,0 0-15,0-33 16,33 66-16,-33-33 16,0 0-16,33 0 15,-33 0-15,0 0 16,34 0-16,-34 0 0,33 0 15,-33 33-15,0-33 16,33 0-16,-33 0 16,0 34-16,33-34 0,-33 0 15,0 0-15,34 0 16,-34 33-16,0-33 15,33 0-15,-33 0 16,0 0-16,0 33 16,33-33-16,-33 0 0,0 0 15,1 0-15,32 0 16,-33 0-16,0 0 15,33 0-15,-33 0 0,0 0 16,0 0-16,33 0 16,-33 0-16,0 0 15,1 0-15,32 0 16,-33 0-16,33 0 15,-33 0-15,0 0 0,33 0 16,-33 0-16,33 0 16,-33 0-16,34 0 15,-34 0-15,33 0 0,-33 0 16,0-33-16,33 33 15,-33 0-15,33 0 16,-33 0-16,34 0 16,-1 0-16,-33 0 15,33 0-15,-33 0 0,33 0 16,0 0-16,-33 0 15,34 0-15,-1 0 16,-33-33-16,33 33 16,0 0-16,-33 0 0,33 0 15,0 0-15,-33 0 16,34 0-16,-1 0 15,-33-34-15,33 34 16,-33 0-16,33 0 0,-33 0 16,33 0-16,-33 0 15,34 0-15,-34 0 16,33 0-16,-33-33 15,33 33-15,-33 0 0,0 0 16,33 0-16,-33 0 16,34 0-16,-34 0 15,33 0-15,-33 0 16,33 0-16,-33 0 0,33 0 15,-33 0-15,33 0 16,1 0-16,-34 0 16,33 0-16,-33 0 15,33 33-15,-33-33 0,33 0 16,-33 0-16,33 0 15,-32 0-15,32 34 16,-33-34-16,33 0 16,-33 0-16,33 0 0,-33 0 15,33 33-15,-33-33 16,34 0-16,-34 0 15,33 0-15,-33 0 16,33 0-16,-33 0 16,33 33-16,-33-33 0,33 0 15,-32 0-15,-1 0 16,33 0-16,-33 0 15,33 33-15,-33-33 16,0 0-16,33 0 0,-33 0 16,33 0-16,-32 0 15,-1 0-15,33 0 16,-33 0-16,33 0 15,-33 0-15,0 0 0,0-33 16,33 33-16,-33 0 16,0 0-16,34 0 15,-34 0-15,0 0 16,33 0-16,-33 0 0,33 0 15,-33 0-15,0 0 16,33-33-16,-32 33 16,-1 0-16,0 0 15,33 0-15,-33 0 0,0 0 16,0 0-16,0-33 15,33 33-15,-33 0 16,0 0-16,0 0 16,1 0-16,-1 0 0,33 0 15,-33 0-15,0 0 16,0 0-16,0 0 15,0 0-15,33 0 16,-33 0-16,0 0 0,0 0 16,1 0-16,-1 0 15,33 0-15,-33 0 16,0 0-16,0 0 15,0 0-15,0 0 0,0 0 16,0 0-16,0 0 16,0 0-16,1 33 15,32-33-15,-33 0 16,0 0-16,0 0 0,0 0 15,0 33-15,0-33 16,0 0-16,0 0 16,33 33-16,-33-33 15,1 0-15,-1 0 0,0 0 16,0 0-16,0 33 15,0-33-15,0 0 16,0 0-16,33 0 16,-33 0-16,0 0 0,0 0 15,0 0-15,1 33 16,-1-33-16,0 0 15,0 0-15,0 0 16,0 0-16,0 0 16,0 0-16,0 0 0,0 0 15,0 0-15,33 0 16,-33-33-16,1 66 15,-1-33-15,0 0 0,0 0 16,33 0-16,-33 0 16,0 0-16,0 0 15,0 0-15,0 0 16,0 0-16,0 0 15,1 0-15,-1 0 0,0 0 16,33 0-16,-33 0 16,0 0-16,0 0 15,0 0-15,0 0 0,0 0 16,33 0-16,-33 0 15,1 0-15,-1 0 16,0 0-16,0 0 16,0 0-16,33 0 15,-33 0-15,0 0 0,0 0 16,0 0-16,0 0 15,0 0-15,0 0 16,1 0-16,32 0 16,-33-33-16,0 33 0,0 0 15,0 0-15,0 0 16,0 0-16,0 0 15,0 0-15,0 0 16,0-33-16,0 33 0,1 0 16,-1 0-16,0 0 15,0 0-15,0-33 16,0 33-16,33 0 15,-33 0-15,0 0 0,0 0 16,0 0-16,34 0 16,-34 0-16,0 0 15,33 0-15,-33 0 16,0 0-16,0 0 15,33 0-15,-33 0 0,33 0 16,-33 0-16,34 0 16,-34 0-16,33 33 15,-33-33-15,33 0 0,-33 0 16,33 0-16,-33 0 15,33 0-15,-32 0 16,32 0-16,-33 0 16,0 33-16,33-33 15,-33 0-15,33 0 0,-33 0 16,0 0-16,34 0 15,-34 0-15,33 0 16,-33 0-16,0 0 16,33 0-16,-33 33 0,0-33 15,33 0-15,-33 0 16,34 0-16,-34 0 15,0 0-15,33 0 16,-33 0-16,33 0 0,-33 0 16,0 0-16,33 33 15,-33-33-15,0 0 16,1 0-16,-1 0 15,33 0-15,-33 0 0,0 0 16,0 0-16,0 0 16,0 0-16,33 0 15,-33 0-15,0 0 16,1 0-16,-1 0 0,0 0 15,0 33-15,33-33 16,-33 0-16,0 0 16,0 0-16,0 0 15,33 0-15,-33 0 0,0 0 16,1 0-16,-1 0 15,33 0-15,-33 0 16,0 0-16,0 0 16,0 0-16,0 0 0,33 0 15,-33 0-15,0 0 16,0 0-16,34 0 15,-34 0-15,0 0 16,33 0-16,-33 0 0,0 0 16,0 0-16,33 0 15,-33 0-15,0-33 16,0 33-16,1 0 15,32 0-15,-33 0 16,0 0-16,0 0 0,0 0 16,33-33-16,-33 33 15,0 0-15,0 0 16,34-33-16,-34 33 0,0 0 15,0 0-15,33-33 16,-33 33-16,0 0 16,33 0-16,-33 0 15,0 0-15,0-33 0,34 33 16,-34 0-16,0 0 15,0 0-15,33-33 16,-33 33-16,0 0 16,0 0-16,33 0 0,-33-33 15,0 33-15,0 0 16,1 0-16,-1 0 15,0 0-15,0 0 16,33-34-16,-33 34 16,0 0-16,0 0 0,0 0 15,0 0 1,0-33-16,0 33 15,0 0-15,1 0 16,-1 0-16,0 0 0,0 0 16,0 33-16,33-33 15,-33 0 1,33 0-1,-33 0 1,0 34 15,-33-34 63</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8-10-04T14:44:58.285"/>
    </inkml:context>
    <inkml:brush xml:id="br0">
      <inkml:brushProperty name="width" value="0.05292" units="cm"/>
      <inkml:brushProperty name="height" value="0.05292" units="cm"/>
      <inkml:brushProperty name="color" value="#FF0000"/>
    </inkml:brush>
  </inkml:definitions>
  <inkml:trace contextRef="#ctx0" brushRef="#br0">22853 8764 0,'67'33'15,"-34"-33"-15,33 0 16,-33 33-16,0-33 16,0 0-16,0 0 15,33 34-15,0-34 16,-33 0-16,34 33 0,-1-33 15,0 0-15,0 0 16,0 33-16,0-33 16,0 0-16,1 0 15,-1 0-15,33 0 16,-33-33-16,0 33 0,0 0 15,34-33-15,-34 33 16,0-34-16,0 34 16,0-33-16,0 0 0,0 0 15,1 0-15,-1 0 16,0 0-16,33 0 15,-33 0-15,0 0 16,1-33-16,-1 33 16,-33-34-16,33 1 0,-33 33 15,0-33-15,33 0 16,-33 33-16,0-33 15,0 0-15,-33-1 16,34 1-16,-34 0 0,33 0 16,-33-33-16,0 33 15,0-1-15,-33-32 16,33 33-16,-34 0 15,-32-33-15,33 33 0,0-1 16,-33 1-16,0 0 16,0 33-16,-34-33 15,34 33-15,-33-33 16,0 33-16,0 0 0,-34 0 15,34 33-15,0-34 16,0 34-16,-34 0 16,34-33-16,-33 66 15,33-33-15,-1 0 0,1 34 16,0-1-16,-33 0 15,33 0-15,-1 0 16,1 33-16,0-33 16,33 33-16,-33 0 0,32 0 15,1 1-15,0-1 16,33 0-16,0 33 15,0-33-15,0 33 16,33-32-16,0 32 0,0 0 16,0-33-16,33 33 15,-33 1-15,33-34 16,0 33-16,0 0 15,33 0-15,-33-32 0,33 32 16,1-33-16,-1 0 16,33 0-16,-33 0 15,66 1-15,-32-1 16,32-33-16,0 0 0,0 0 15,1 0-15,32 0 16,1 33-16,-1-33 16,0 0-16,-32 0 15,-1 34-15,0-34 16,-33 0-16</inkml:trace>
  <inkml:trace contextRef="#ctx0" brushRef="#br0" timeOffset="5891.2387">21001 5887 0,'0'66'16,"0"0"-1,-33-33-15,33 0 16,0 34-16,0-34 15,0 0-15,0 33 0,0-33 16,0 0-16,0 0 16,0-99 46,33 33-62,-33-33 16,0 0-16,33 32 15,-33-32-15,33 0 16,-33 0-16,34 33 0,-34-33 15,33 0 1,0 66 15,0 66-15,-33 0-16,0-33 15,0 33-15,0-33 16,0 33-16,0-33 16,0 34-16,33-34 0,-33 0 15,0 0 1,33-33 15,0-33-31,0 0 16,-33 0-16,0-34 15,33 1-15,-33 33 16,33-33-16,0 33 15,-33-33-15,33 0 16,-33 132 31,33 0-47,-33-33 15,0 33-15,0 0 16,0 1-16,0-1 16,0 0-16,0-33 15,0 0-15,0 0 16,67-33 15,-67-33-31</inkml:trace>
  <inkml:trace contextRef="#ctx0" brushRef="#br0" timeOffset="6078.4399">21696 6218 0,'33'33'47,"-33"-66"-32</inkml:trace>
  <inkml:trace contextRef="#ctx0" brushRef="#br0" timeOffset="6687.8439">21927 5887 0,'0'33'0,"0"0"15,0 0-15,0 33 16,-33-33-16,33 34 15,0-34-15,0 33 16,0-132 31,0-1-32,0 34-15,0-33 0,0 33 16,0-33-16,0 33 16,0-33-16,0 33 15,0 0 1,0 0-1,33 0 32,0 66-31,34 0-16,-1 66 15,-66-66 1,33 0-16,-33 33 16,33-33-16,-33 33 15,0-33-15,0 1 0,-33 32 16,0-33-1,0 0 1,0-33 0,-1 0-1,1-33 1,33 0 15,33 0-15</inkml:trace>
  <inkml:trace contextRef="#ctx0" brushRef="#br0" timeOffset="6875.0451">22390 6152 0,'0'-34'63</inkml:trace>
  <inkml:trace contextRef="#ctx0" brushRef="#br0" timeOffset="7204.6474">23085 5788 0,'0'33'0,"0"0"15,0 33-15,-33-33 16,33 33-16,-33 0 15,33 1-15,-33-34 0,33 33 16,0-33-16,0 0 16,0-99 15,0 33-16</inkml:trace>
  <inkml:trace contextRef="#ctx0" brushRef="#br0" timeOffset="7454.249">22688 5722 0,'33'-33'15,"66"-1"1,-66 1-16,34 33 16,-1-33-16,-33 33 15,33 0-15,0-33 16,0 33-16,0 0 0,-33 0 15,0 0-15,1 0 16</inkml:trace>
  <inkml:trace contextRef="#ctx0" brushRef="#br0" timeOffset="7937.8521">23416 5689 0,'0'66'32,"-33"-33"-17,33 0 1,-34 33-1,34-33 1,0 66-16,0-66 16,34 0-1,-34 0 1,66 1-1,-33-34-15,33-34 16,0-32 0,-66 33-1,33 0-15,-33 0 16,33-33-16,-33 33 0,0-33 15,33 33-15,-33 0 16,0 0 0,-33 33 30,0 66-30,33 0-16,0-33 16,0 33-16,0-33 0,0 33 15,0-33-15,33 0 16,0 34-1,0-67 1,0 0-16</inkml:trace>
  <inkml:trace contextRef="#ctx0" brushRef="#br0" timeOffset="8515.0558">23879 5722 0,'-33'66'16,"33"-33"-16,0 33 16,-34-33-16,34 0 15,0 0-15,-33 33 16,66-132 31,-33 33-32,0 0-15,34-33 16,-34 33-16,33 0 0,-33-33 15,33 33-15,0-34 16,0 34 0,0 33-1,0 33 1,0 0-1,-66 1 1,33 32 0,-33 0-1,0-33 1,0 33-1,33-33-15,-33 0 16,66 0 15,0 0-15,0-33-1,33 0 1,-33 0-16,0 0 16,0-33-16,0 33 15,34-33 1</inkml:trace>
  <inkml:trace contextRef="#ctx0" brushRef="#br0" timeOffset="8920.6584">24309 5589 0,'0'66'15,"0"-32"-15,-33 32 16,33-33-1,0 0-15,0 33 16,0-33-16,-34 33 0,34-33 16,0 0-16,0 0 15,34-66 32,-1-33-31,0 33-1,0 0-15,-33-33 16,33 33-16,0 0 0,-33-33 15,33 33-15,33-34 16,-33 34 0,-66 66 30</inkml:trace>
  <inkml:trace contextRef="#ctx0" brushRef="#br0" timeOffset="9123.4597">24408 5854 0,'0'66'15,"-33"-33"1,66 0 0,0 0-1,0-33 1,33 0-1,0-33-15,-33 0 16,0 0 0,0 0-1</inkml:trace>
  <inkml:trace contextRef="#ctx0" brushRef="#br0" timeOffset="9966.8652">24739 5556 0,'0'33'16,"0"33"-1,-34 1 1,34-1-1,0-33-15,0 0 16,34 0 15,-1-33 0,0 0 1,0-33 451,0 33-467,0 0-16,0-33 15,0 0 17,-66 33-17</inkml:trace>
  <inkml:trace contextRef="#ctx0" brushRef="#br0" timeOffset="10185.2666">24672 5689 0,'33'0'15,"1"-34"1,-1 34-1,0-66-15,-33 33 16</inkml:trace>
  <inkml:trace contextRef="#ctx0" brushRef="#br0" timeOffset="10342.2677">24672 5457 0,'33'0'16,"1"-33"-1,-1 33 1,0-33-16,33 0 16</inkml:trace>
  <inkml:trace contextRef="#ctx0" brushRef="#br0" timeOffset="10872.6711">24970 5325 0,'0'66'31,"0"-33"-15,0 0 0,0 0-1,0 0 1,33 0-1,0 0-15,0 0 16,0-33 0,33-33-1,1 0 1,-34 0-1,0-33-15,-33 33 16,33 0-16,0 0 16,-66 66 46,33 33-62,-33-33 16,33 33-16,-33-33 0,0 67 15,0-34-15,33 0 16,-34 33-16,1 0 15,0 0-15,0 1 16,33-34-16,0 0 0,0-33 16,0 33-1,-33-99 16,66-33-31,-66 33 0,33-33 16</inkml:trace>
  <inkml:trace contextRef="#ctx0" brushRef="#br0" timeOffset="11482.0751">22390 3770 0,'-33'66'16,"33"1"-1,0-34-15,0 33 16,0 0-16,0 0 15,0 0-15,0 0 16,0 1-16,-33-1 16,66-132 15,-66 32-16,33-32-15</inkml:trace>
  <inkml:trace contextRef="#ctx0" brushRef="#br0" timeOffset="12074.8789">22192 3671 0,'66'-33'31,"-33"0"-16,33 33 1,-33-33-16,0 33 16,34 0-16,-34 0 15,0 33-15,0 0 16,-66 33-1,0 0 1,0-33 0,-34 0-16,34 1 0,0-1 15,0 0-15,0-33 16,0 33-1,99-66 17,0-33-17,-33 66-15,1-34 16,-1 34-16,0 0 15,33 0-15,-33 34 16,33-1 0,-66 33-16,0-33 15,0 33-15,0-33 16,-33 0-16,0 33 15,0 0 1,-33-33 0,0 1-1,-1-34-15,34 0 16,0-34-1,0 1 1,33-33 0,33 66-16</inkml:trace>
  <inkml:trace contextRef="#ctx0" brushRef="#br0" timeOffset="12263.0802">22820 4101 0,'-33'-33'62</inkml:trace>
  <inkml:trace contextRef="#ctx0" brushRef="#br0" timeOffset="12793.4836">23217 3638 0,'0'-33'31,"-33"0"-15,-33 66 0,33-33-16,-33 0 15,33 33-15,-33 0 16,66 0-1,66 0 17,-33 0-32,0-33 15,0 0-15,0 33 16,33-33-16,-33 33 15,0 1-15,0-34 0,33 66 16,-32-33 0,-34 0-1,0 33 1,-34-33-1,-32 0 1,33-33-16,-33 0 16,33 33-16,0-33 15,-33 0-15,33 0 0,-33 0 16,33-33 15,99 0-15,-33 0-1</inkml:trace>
  <inkml:trace contextRef="#ctx0" brushRef="#br0" timeOffset="12980.6848">23614 4068 0,'0'33'31,"-33"0"-15</inkml:trace>
  <inkml:trace contextRef="#ctx0" brushRef="#br0" timeOffset="25123.5632">21299 9624 0,'-33'33'78,"0"0"-62,0 34 0,-33-34-1,33 0-15,-1 0 16,-32 0-16,33 0 15,-33 0-15,0 33 0,0-33 16,0 0-16,0 0 16,-1 0-16,1 34 15,0-34-15,0 0 16,0-33-16,-33 33 15,32 0-15,-32 0 0,0 0 16,0-33-16,0 33 16,-1 0-16,-32 0 15,33-33-15,-33 33 0,32 0 16,-32-33-16,0 33 15,-1-33-15,1 33 16,0-33-16,0 34 16,-1-34-16,-32 33 15,33-33-15,-1 0 0,-32 0 16,33 0-16,-1 0 15,1 0-15,-33 0 16,32 0-16,1 0 16,0-33-16,0 33 0,-1 0 15,1-34-15,0 34 16,-1-33-16,1 33 15,33-33-15,-33 33 16,-1-33-16,34 0 0,0 33 16,0-33-16,-1 0 15,34 0-15,-33 0 16,33 0-16,33 0 15,-33 0-15,33 0 0,0 0 16,-1 33-16,-32-67 16,33 67-1,0-33 16,0 0 983,66 0-998</inkml:trace>
  <inkml:trace contextRef="#ctx0" brushRef="#br0" timeOffset="32598.4128">22324 9525 0,'33'-66'16,"-33"33"15,-33 0 0,33 0 0,-33 0-15,33-1 0,-33-32-1,0 33 1,0-33-1,0 0 1,33 33-16,-33 0 16,33 0-16,-33 0 0,0 0 15,0 0-15,33-34 16,-34 34-16,1 0 15,0 0-15,0-33 0,0 33 16,33-33-16,-66 33 16,66 0-16,-33-33 15,0-1-15,0 34 16,0-33-16,0 33 15,0 0-15,0-33 0,-1 33 16,1-33-16,0 33 16,33 0-16,-33-34 15,0 34-15,0-33 0,0 33 16,0-33-16,0 33 15,33-33-15,-33 33 16,0 0-16,0-34 16,0 34-16,0-33 15,-1 33-15,1-33 0,0 33 16,0 0-16,0-33 15,0 33-15,0 0 16,0-34-16,0 34 16,0-33-16,0 33 0,0 0 15,-33 0-15,32 0 16,1 0-16,0 0 15,0 0-15,0 0 16,-33 0-16,33-1 0,0 1 16,0 0-16,0 0 15,0 0-15,-34 0 16,34 0-16,0 33 15,0-33-15,0 0 0,0 0 16,0 33-16,0-33 16,0 0-16,0 0 15,-33-1 1,0 1-1,32-33 1,-32 33-16,33-33 16,-33 33-1,33 0 1,0-33-1,0 33 1,-33 0 0,33-34-1,0 1 1,0 33-16,-1-33 15,34 33 1,-33-33 0,33 0-1,0 33 1,33-33-1,-33-1 1,34 34 0,-1-33-1,-33 0-15,33 0 16,-33 33-1,33 0 1,-33-33-16,33 33 16,-33-1-16,0 1 15,33-33 1,0 0-1,-33 0 1,33 0-16,0 0 16,-33 33-1,0-34 1,0 1-1,0 0 1,0 0 0,0 33-16,-33 0 15,0-33 1,0 0-16,-33 32 15,33 1 1,0 0-16,-34 0 16,34 0-16,-33 0 15,33 33-15,-33-33 0,33 0 16,-33 33-16,0-33 15,-1 33-15,34-33 16,-33 0-16,0 33 16,0-33-16,33 33 0,-33-33 15,0 33-15,-1-33 16,1 33-16,0-34 15,0 34-15,33 0 16,-33-33-16,0 33 0,0-33 16,-1 33-16,1 0 15,0-33-15,0 33 16,0-33-16,0 33 15,-1 0-15,1 0 0,0-33 16,0 33-16,0 0 16,0-33-16,0 33 15,-1 0-15,1-33 16,0 33-16,0 0 0,0 0 15,0-33-15,0 33 16,-1 0-16,1 0 16,0 0-16,0 0 15,0 0-15,0-33 0,0 33 16,-1 0-16,1 0 15,0 0-15,0 0 16,0 0-16,0 0 16,-34 0-16,34 0 0,0 0 15,0 0-15,0 0 16,0 0-16,0 0 15,-1 0-15,1 0 16,0 0-16,-33 0 0,33 33 16,0-33-16,0 0 15,-1 0-15,1 0 16,0 0-16,0 33 15,0-33-15,0 0 0,0 33 16,-1-33-16,1 0 16,0 0-16,0 0 15,0 33-15,0-33 16,-1 0-16,1 0 0,33 0 15,-33 0-15,0 0 16,0 33-16,0-33 16,33 0-16,-34 0 15,1 0-15,0 0 16,33 0-16,-33 0 0,0 0 15,33 0-15,-33 33 16,-1-33-16,34 0 16,-33 0-16,0 0 0,33 0 15,-33 33-15,0-33 16,33 0-16,-34 0 15,1 0-15,33 33 16,-33-33-16,33 0 16,-33 33-16,0-33 0,33 0 15,-33 0-15,32 34 16,-32-34-16,33 33 15,-33-33-15,33 33 16,0-33-16,-33 0 0,33 33 16,0-33-16,0 33 15,0-33-15,-1 0 16,1 33-16,0-33 15,-33 33-15,33-33 0,0 33 16,0-33-16,0 33 16,0 0-16,0-33 15,0 33-15,0-33 16,-1 33-16,1 33 15,-33-32 1,0 32 0,33 0-1,-33 0-15,33 0 16,0-33-1,33 0-15,-33 0 16,33 33-16,-33-32 16,33-1-16,0 0 15,-33 33-15,33-33 0,-34 0 16,34 0-16,0 33 15,-33-33-15,33 33 16,0-32-16,-33 32 0,33-33 16,0 33-16,0-33 15,0 33-15,-33 0 16,33-33-16,0 33 15,0-32-15,-33 32 16,33 0-16,0 0 0,0 0 16,0-33-16,-33 33 15,33 0-15,0-32 16,0 32-16,0-33 0,0 33 15,0 0-15,0-33 16,0 33-16,0-33 16,0 33-16,0-32 15,33 32-15,-33-33 16,0 33-16,0-33 0,0 33 15,0-33-15,0 33 16,0 1-16,0-34 16,33 33-16,-33-33 0,0 33 15,0-33-15,33 33 16,-33-33-16,0 33 15,33-33-15,-33 34 16,0-34-16,33 0 16,-33 33-16,0-33 0,34 33 15,-34-33-15,0 0 16,0 33-16,33-33 15,-33 34-15,0-34 16,0 0-16,33 33 0,-33-33 16,0 0-16,33 0 15,-33 0-15,33 0 16,0 33-1,0-32-15,0 32 16,0 0 0,0 0-1,0-33 1,0 0-1,0 33 1,0-33 0,1 0-1,-1 0-15,0-33 16,0 34 15,0-1-15,-33 0 15</inkml:trace>
  <inkml:trace contextRef="#ctx0" brushRef="#br0" timeOffset="34179.0234">11377 8268 0,'0'-66'15,"-33"33"-15,33 0 16,-33-33-1,0 0 1,0 66-16,0-33 0,0 0 16,-34 33-16,34 0 15,-33 0-15,0 0 16,33 33-16,-33-33 15,0 33-15,33 0 0,-33 33 16,-1-33-16,34 33 16,-33-33-16,33 33 15,0 0-15,33 1 16,-33-1-16,0 0 0,33 0 15,0 0-15,33 0 16,-33 0-16,33 1 16,0 32-16,0 0 15,0-33-15,33 0 0,1-33 16,-1 34-16,0-67 15,0 33-15,0 0 16,0-33-16,33 0 16,-32-33-16,-1 33 15,0-33-15,0-1 0,-33 1 16,33 0-16,-33-33 15,34 33-15,-34-33 16,0 0-16,0 0 16,0 0-16,-33-1 0,33 1 15,-33 0-15,0 0 16,-33 0-16,33 0 15,-33 0-15,33-1 16,-33 34-16,0-33 0,0 0 16,-34 33-16,34-33 31,0 33-31,-33 0 15,33 0-15,-33 0 0,33-1 16,-33 34-16,-1 0 16,34-33-16,-33 66 15,0-33-15,0 34 0,0-1 16,0 0-16,0 33 15,-1 0-15,34 0 16,-33 0-16,33 33 16,-33 34-16,33-34 15,33 33-15,0-33 0,0 34 16,33-1-16,0-33 15,0 0-15,0-32 16,33-1-16,-33 0 16</inkml:trace>
  <inkml:trace contextRef="#ctx0" brushRef="#br0" timeOffset="66404.6325">9757 7441 0,'33'0'93,"0"0"-77,33 0 0,-33 0-1,0-33 1,0 33-16,33 0 15,-33 33-15,33-33 0,-33 0 16,34 0-16,-34 0 16,33 0-16,33 0 15,-33 0-15,0-33 16,34 33-16,-34-33 0,33 0 15,-33 33-15,33-33 16,-33 0-16,1 0 16,-1 0-16,0 0 15,0 0-15,-33 0 0,33 0 16,-33 0-16,0-1 15,-33 1-15,33 0 16,-33 0-16,0 0 16,0 0-16,0-33 0,0 33 15,-33 0-15,0 0 16,33 0-16,-66-33 15,33 32-15,0 1 16,-33 0-16,0 33 16,0-33-16,-1 0 0,1 33 15,0 0-15,0 0 16,-33-33-16,33 66 15,-34-33-15,34 0 0,-33 33 16,33-33-16,-33 33 16,33 0-16,-34 0 15,1 1-15,33-1 16,0 0-16,0 0 15,0 0-15,-1 0 0,1 0 16,0 33-16,33-33 16,0 0-16,0 0 15,0 0-15,0 34 0,33-34 16,0 0-16,0 0 15,0 0-15,33 0 16,33 33 0,-33-66-16,0 33 0,33 0 15,0-33-15,1 33 16,-1-33-16,0 0 15,0 0-15,33 0 16,0 0-16,1 0 0,-1 0 16,0 0-16,0-33 15,0 33-15,1 0 16,-1-33-16,33 0 15,-33 33-15,1-33 0,-1-33 16,0 33-16,0 0 16,-33 0-16,1 33 15,-1-67 1</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06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372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7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878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4851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39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70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775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98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673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08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802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57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12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22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99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628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10/3/2018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76953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emf"/><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customXml" Target="../ink/ink14.xml"/><Relationship Id="rId5" Type="http://schemas.openxmlformats.org/officeDocument/2006/relationships/image" Target="../media/image27.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png"/><Relationship Id="rId7"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customXml" Target="../ink/ink1.xml"/><Relationship Id="rId5"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customXml" Target="../ink/ink3.xml"/><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hyperlink" Target="https://www.youtube.com/watch?v=RbORIBYykuo" TargetMode="Externa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emf"/><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customXml" Target="../ink/ink5.xml"/><Relationship Id="rId5" Type="http://schemas.openxmlformats.org/officeDocument/2006/relationships/image" Target="../media/image1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6.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Ancient Greece</a:t>
            </a:r>
          </a:p>
        </p:txBody>
      </p:sp>
      <p:sp>
        <p:nvSpPr>
          <p:cNvPr id="3" name="Subtitle 2"/>
          <p:cNvSpPr>
            <a:spLocks noGrp="1"/>
          </p:cNvSpPr>
          <p:nvPr>
            <p:ph type="subTitle" idx="1"/>
          </p:nvPr>
        </p:nvSpPr>
        <p:spPr/>
        <p:txBody>
          <a:bodyPr>
            <a:normAutofit fontScale="85000" lnSpcReduction="10000"/>
          </a:bodyPr>
          <a:lstStyle/>
          <a:p>
            <a:r>
              <a:rPr lang="en-US" dirty="0"/>
              <a:t>SSWH3 Examine the political, philosophical, and cultural interaction of Classical Mediterranean societies from 700 BCE/BC to 400 CE/AD.</a:t>
            </a:r>
          </a:p>
          <a:p>
            <a:r>
              <a:rPr lang="en-US" dirty="0"/>
              <a:t>a. Compare the origins and structure of the Greek polis, the Roman Republic, and the Roman Empire.</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F034E7-0BF7-4565-BB0E-A1C85F91FBFA}"/>
              </a:ext>
            </a:extLst>
          </p:cNvPr>
          <p:cNvSpPr>
            <a:spLocks noGrp="1"/>
          </p:cNvSpPr>
          <p:nvPr>
            <p:ph type="title"/>
          </p:nvPr>
        </p:nvSpPr>
        <p:spPr/>
        <p:txBody>
          <a:bodyPr/>
          <a:lstStyle/>
          <a:p>
            <a:r>
              <a:rPr lang="en-US" dirty="0"/>
              <a:t>The Persian War</a:t>
            </a:r>
            <a:endParaRPr lang="en-US"/>
          </a:p>
        </p:txBody>
      </p:sp>
      <p:sp>
        <p:nvSpPr>
          <p:cNvPr id="4" name="Picture Placeholder 3">
            <a:extLst>
              <a:ext uri="{FF2B5EF4-FFF2-40B4-BE49-F238E27FC236}">
                <a16:creationId xmlns="" xmlns:a16="http://schemas.microsoft.com/office/drawing/2014/main" id="{074DD4D2-5C58-4405-BFAC-712B8437F49C}"/>
              </a:ext>
            </a:extLst>
          </p:cNvPr>
          <p:cNvSpPr>
            <a:spLocks noGrp="1"/>
          </p:cNvSpPr>
          <p:nvPr>
            <p:ph idx="1"/>
          </p:nvPr>
        </p:nvSpPr>
        <p:spPr/>
        <p:txBody>
          <a:bodyPr>
            <a:normAutofit fontScale="92500" lnSpcReduction="10000"/>
          </a:bodyPr>
          <a:lstStyle/>
          <a:p>
            <a:r>
              <a:rPr lang="en-US" dirty="0"/>
              <a:t>Persian leader Xerxes leads a series of attacks on Greek City-States</a:t>
            </a:r>
          </a:p>
          <a:p>
            <a:r>
              <a:rPr lang="en-US" dirty="0"/>
              <a:t>1st – Battle of </a:t>
            </a:r>
            <a:r>
              <a:rPr lang="en-US" dirty="0" err="1"/>
              <a:t>Thermophylae</a:t>
            </a:r>
            <a:r>
              <a:rPr lang="en-US" dirty="0"/>
              <a:t> – Famous for its portrayal in the movie "300"</a:t>
            </a:r>
          </a:p>
          <a:p>
            <a:r>
              <a:rPr lang="en-US" dirty="0"/>
              <a:t>2nd – Battle of Marathon in which Pheidippides ran 26.2 miles to deliver the news of Athenian victory.</a:t>
            </a:r>
          </a:p>
          <a:p>
            <a:r>
              <a:rPr lang="en-US" dirty="0"/>
              <a:t>3rd - In 490 B.C.E. - The Persians Attacked the city-state of Athens and the Athenians were again victorious</a:t>
            </a:r>
          </a:p>
          <a:p>
            <a:r>
              <a:rPr lang="en-US" dirty="0"/>
              <a:t>Athens established themselves as a powerful city-state in Greece and believed the gods protected their city-state.</a:t>
            </a:r>
          </a:p>
        </p:txBody>
      </p:sp>
      <p:sp>
        <p:nvSpPr>
          <p:cNvPr id="3" name="Content Placeholder 2">
            <a:extLst>
              <a:ext uri="{FF2B5EF4-FFF2-40B4-BE49-F238E27FC236}">
                <a16:creationId xmlns="" xmlns:a16="http://schemas.microsoft.com/office/drawing/2014/main" id="{5B87347E-A278-4B39-BE02-F09730349251}"/>
              </a:ext>
            </a:extLst>
          </p:cNvPr>
          <p:cNvSpPr>
            <a:spLocks noGrp="1"/>
          </p:cNvSpPr>
          <p:nvPr>
            <p:ph type="body" sz="half" idx="4294967295"/>
          </p:nvPr>
        </p:nvSpPr>
        <p:spPr>
          <a:xfrm>
            <a:off x="0" y="3255963"/>
            <a:ext cx="6242050" cy="1828800"/>
          </a:xfrm>
        </p:spPr>
        <p:txBody>
          <a:bodyPr>
            <a:normAutofit/>
          </a:bodyPr>
          <a:lstStyle/>
          <a:p>
            <a:endParaRPr lang="en-US" dirty="0"/>
          </a:p>
          <a:p>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035720" y="1785960"/>
              <a:ext cx="8870760" cy="3631680"/>
            </p14:xfrm>
          </p:contentPart>
        </mc:Choice>
        <mc:Fallback>
          <p:pic>
            <p:nvPicPr>
              <p:cNvPr id="5" name="Ink 4"/>
              <p:cNvPicPr/>
              <p:nvPr/>
            </p:nvPicPr>
            <p:blipFill>
              <a:blip r:embed="rId3"/>
              <a:stretch>
                <a:fillRect/>
              </a:stretch>
            </p:blipFill>
            <p:spPr>
              <a:xfrm>
                <a:off x="1026360" y="1776600"/>
                <a:ext cx="8889480" cy="3650400"/>
              </a:xfrm>
              <a:prstGeom prst="rect">
                <a:avLst/>
              </a:prstGeom>
            </p:spPr>
          </p:pic>
        </mc:Fallback>
      </mc:AlternateContent>
    </p:spTree>
    <p:extLst>
      <p:ext uri="{BB962C8B-B14F-4D97-AF65-F5344CB8AC3E}">
        <p14:creationId xmlns:p14="http://schemas.microsoft.com/office/powerpoint/2010/main" val="624032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 xmlns:a16="http://schemas.microsoft.com/office/drawing/2014/main" id="{2DA1043B-4C1C-41A2-BB8D-E2314B082AF1}"/>
              </a:ext>
            </a:extLst>
          </p:cNvPr>
          <p:cNvPicPr>
            <a:picLocks noChangeAspect="1"/>
          </p:cNvPicPr>
          <p:nvPr/>
        </p:nvPicPr>
        <p:blipFill>
          <a:blip r:embed="rId2"/>
          <a:stretch>
            <a:fillRect/>
          </a:stretch>
        </p:blipFill>
        <p:spPr>
          <a:xfrm>
            <a:off x="647790" y="554517"/>
            <a:ext cx="10939551" cy="577772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3381480" y="1107360"/>
              <a:ext cx="5858280" cy="2750760"/>
            </p14:xfrm>
          </p:contentPart>
        </mc:Choice>
        <mc:Fallback>
          <p:pic>
            <p:nvPicPr>
              <p:cNvPr id="3" name="Ink 2"/>
              <p:cNvPicPr/>
              <p:nvPr/>
            </p:nvPicPr>
            <p:blipFill>
              <a:blip r:embed="rId4"/>
              <a:stretch>
                <a:fillRect/>
              </a:stretch>
            </p:blipFill>
            <p:spPr>
              <a:xfrm>
                <a:off x="3372120" y="1098000"/>
                <a:ext cx="5877000" cy="2769480"/>
              </a:xfrm>
              <a:prstGeom prst="rect">
                <a:avLst/>
              </a:prstGeom>
            </p:spPr>
          </p:pic>
        </mc:Fallback>
      </mc:AlternateContent>
    </p:spTree>
    <p:extLst>
      <p:ext uri="{BB962C8B-B14F-4D97-AF65-F5344CB8AC3E}">
        <p14:creationId xmlns:p14="http://schemas.microsoft.com/office/powerpoint/2010/main" val="1952793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40B67C-DCAC-4165-89E3-D5C064624921}"/>
              </a:ext>
            </a:extLst>
          </p:cNvPr>
          <p:cNvSpPr>
            <a:spLocks noGrp="1"/>
          </p:cNvSpPr>
          <p:nvPr>
            <p:ph type="title"/>
          </p:nvPr>
        </p:nvSpPr>
        <p:spPr/>
        <p:txBody>
          <a:bodyPr/>
          <a:lstStyle/>
          <a:p>
            <a:r>
              <a:rPr lang="en-US" dirty="0"/>
              <a:t>Age of Pericles</a:t>
            </a:r>
          </a:p>
        </p:txBody>
      </p:sp>
      <p:sp>
        <p:nvSpPr>
          <p:cNvPr id="3" name="Content Placeholder 2">
            <a:extLst>
              <a:ext uri="{FF2B5EF4-FFF2-40B4-BE49-F238E27FC236}">
                <a16:creationId xmlns="" xmlns:a16="http://schemas.microsoft.com/office/drawing/2014/main" id="{EE380314-309B-4964-963A-171168B5916C}"/>
              </a:ext>
            </a:extLst>
          </p:cNvPr>
          <p:cNvSpPr>
            <a:spLocks noGrp="1"/>
          </p:cNvSpPr>
          <p:nvPr>
            <p:ph idx="1"/>
          </p:nvPr>
        </p:nvSpPr>
        <p:spPr/>
        <p:txBody>
          <a:bodyPr>
            <a:normAutofit fontScale="92500" lnSpcReduction="20000"/>
          </a:bodyPr>
          <a:lstStyle/>
          <a:p>
            <a:r>
              <a:rPr lang="en-US" dirty="0"/>
              <a:t>After the Persian defeat, Athens entered a Golden Age.</a:t>
            </a:r>
          </a:p>
          <a:p>
            <a:r>
              <a:rPr lang="en-US" dirty="0"/>
              <a:t>A wise leader named </a:t>
            </a:r>
            <a:r>
              <a:rPr lang="en-US" b="1" u="sng" dirty="0"/>
              <a:t>Pericles</a:t>
            </a:r>
            <a:r>
              <a:rPr lang="en-US" dirty="0"/>
              <a:t> was named leader of the Athens.</a:t>
            </a:r>
          </a:p>
          <a:p>
            <a:r>
              <a:rPr lang="en-US" dirty="0"/>
              <a:t>Athens had a direct democracy which meant all that all male citizens had the right to vote and help run the government</a:t>
            </a:r>
          </a:p>
          <a:p>
            <a:r>
              <a:rPr lang="en-US" dirty="0"/>
              <a:t>Pericles pointed out that citizens had a special responsibility to participate in government.</a:t>
            </a:r>
          </a:p>
          <a:p>
            <a:r>
              <a:rPr lang="en-US" dirty="0"/>
              <a:t>Under the leadership of Pericles, Athens became the cultural center of Greece. Many thinkers, writers, and artists came to Athens during this time to take part in the growth of culture. </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595520" y="2857680"/>
              <a:ext cx="9227520" cy="2512440"/>
            </p14:xfrm>
          </p:contentPart>
        </mc:Choice>
        <mc:Fallback>
          <p:pic>
            <p:nvPicPr>
              <p:cNvPr id="4" name="Ink 3"/>
              <p:cNvPicPr/>
              <p:nvPr/>
            </p:nvPicPr>
            <p:blipFill>
              <a:blip r:embed="rId3"/>
              <a:stretch>
                <a:fillRect/>
              </a:stretch>
            </p:blipFill>
            <p:spPr>
              <a:xfrm>
                <a:off x="1586160" y="2848320"/>
                <a:ext cx="9246240" cy="2531160"/>
              </a:xfrm>
              <a:prstGeom prst="rect">
                <a:avLst/>
              </a:prstGeom>
            </p:spPr>
          </p:pic>
        </mc:Fallback>
      </mc:AlternateContent>
    </p:spTree>
    <p:extLst>
      <p:ext uri="{BB962C8B-B14F-4D97-AF65-F5344CB8AC3E}">
        <p14:creationId xmlns:p14="http://schemas.microsoft.com/office/powerpoint/2010/main" val="3219868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8BF4D0-E327-4F9C-93B8-86C862412F52}"/>
              </a:ext>
            </a:extLst>
          </p:cNvPr>
          <p:cNvSpPr>
            <a:spLocks noGrp="1"/>
          </p:cNvSpPr>
          <p:nvPr>
            <p:ph type="title"/>
          </p:nvPr>
        </p:nvSpPr>
        <p:spPr/>
        <p:txBody>
          <a:bodyPr/>
          <a:lstStyle/>
          <a:p>
            <a:r>
              <a:rPr lang="en-US" dirty="0"/>
              <a:t>Impact of the Persian Wars</a:t>
            </a:r>
          </a:p>
        </p:txBody>
      </p:sp>
      <p:sp>
        <p:nvSpPr>
          <p:cNvPr id="3" name="Content Placeholder 2">
            <a:extLst>
              <a:ext uri="{FF2B5EF4-FFF2-40B4-BE49-F238E27FC236}">
                <a16:creationId xmlns="" xmlns:a16="http://schemas.microsoft.com/office/drawing/2014/main" id="{C3921E0C-E2CC-486D-86C4-0198F4BC17C0}"/>
              </a:ext>
            </a:extLst>
          </p:cNvPr>
          <p:cNvSpPr>
            <a:spLocks noGrp="1"/>
          </p:cNvSpPr>
          <p:nvPr>
            <p:ph idx="1"/>
          </p:nvPr>
        </p:nvSpPr>
        <p:spPr/>
        <p:txBody>
          <a:bodyPr/>
          <a:lstStyle/>
          <a:p>
            <a:pPr marL="457200" indent="-457200">
              <a:buAutoNum type="arabicPeriod"/>
            </a:pPr>
            <a:r>
              <a:rPr lang="en-US" dirty="0"/>
              <a:t>Athens organized the Delian League, an alliance with 150 Greek city-states and colonies in the Aegean region.</a:t>
            </a:r>
          </a:p>
          <a:p>
            <a:pPr>
              <a:buAutoNum type="arabicPeriod"/>
            </a:pPr>
            <a:r>
              <a:rPr lang="en-US" dirty="0"/>
              <a:t> Athens used the Delian League to create an Athenian empire.</a:t>
            </a:r>
          </a:p>
          <a:p>
            <a:pPr marL="457200" indent="-457200">
              <a:buAutoNum type="arabicPeriod"/>
            </a:pPr>
            <a:r>
              <a:rPr lang="en-US" dirty="0"/>
              <a:t>With Pericles as its leader, Athens enters into its Golden Age! But who was paying the bill? The members of the Delian League paid for Athens empire</a:t>
            </a:r>
          </a:p>
          <a:p>
            <a:pPr>
              <a:buAutoNum type="arabicPeriod"/>
            </a:pPr>
            <a:r>
              <a:rPr lang="en-US" dirty="0"/>
              <a:t>Sparta will eventually form an opposing alliance with the neutral city-states</a:t>
            </a:r>
          </a:p>
          <a:p>
            <a:pPr>
              <a:buAutoNum type="arabicPeriod"/>
            </a:pPr>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154880" y="2476440"/>
              <a:ext cx="9596880" cy="2727000"/>
            </p14:xfrm>
          </p:contentPart>
        </mc:Choice>
        <mc:Fallback>
          <p:pic>
            <p:nvPicPr>
              <p:cNvPr id="4" name="Ink 3"/>
              <p:cNvPicPr/>
              <p:nvPr/>
            </p:nvPicPr>
            <p:blipFill>
              <a:blip r:embed="rId3"/>
              <a:stretch>
                <a:fillRect/>
              </a:stretch>
            </p:blipFill>
            <p:spPr>
              <a:xfrm>
                <a:off x="1145520" y="2467080"/>
                <a:ext cx="9615600" cy="2745720"/>
              </a:xfrm>
              <a:prstGeom prst="rect">
                <a:avLst/>
              </a:prstGeom>
            </p:spPr>
          </p:pic>
        </mc:Fallback>
      </mc:AlternateContent>
    </p:spTree>
    <p:extLst>
      <p:ext uri="{BB962C8B-B14F-4D97-AF65-F5344CB8AC3E}">
        <p14:creationId xmlns:p14="http://schemas.microsoft.com/office/powerpoint/2010/main" val="1466651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6E4DBA-3C80-44C2-8B0E-02B78AA58635}"/>
              </a:ext>
            </a:extLst>
          </p:cNvPr>
          <p:cNvSpPr>
            <a:spLocks noGrp="1"/>
          </p:cNvSpPr>
          <p:nvPr>
            <p:ph type="title"/>
          </p:nvPr>
        </p:nvSpPr>
        <p:spPr/>
        <p:txBody>
          <a:bodyPr>
            <a:normAutofit fontScale="90000"/>
          </a:bodyPr>
          <a:lstStyle/>
          <a:p>
            <a:r>
              <a:rPr lang="en-US" dirty="0"/>
              <a:t>The Fall of Athens - </a:t>
            </a:r>
            <a:br>
              <a:rPr lang="en-US" dirty="0"/>
            </a:br>
            <a:r>
              <a:rPr lang="en-US" b="1" u="sng" dirty="0"/>
              <a:t>Peloponnesian Wars</a:t>
            </a:r>
          </a:p>
        </p:txBody>
      </p:sp>
      <p:sp>
        <p:nvSpPr>
          <p:cNvPr id="3" name="Content Placeholder 2">
            <a:extLst>
              <a:ext uri="{FF2B5EF4-FFF2-40B4-BE49-F238E27FC236}">
                <a16:creationId xmlns="" xmlns:a16="http://schemas.microsoft.com/office/drawing/2014/main" id="{DA2B4F12-32FF-4AF3-A291-FE5A9B5A9914}"/>
              </a:ext>
            </a:extLst>
          </p:cNvPr>
          <p:cNvSpPr>
            <a:spLocks noGrp="1"/>
          </p:cNvSpPr>
          <p:nvPr>
            <p:ph idx="1"/>
          </p:nvPr>
        </p:nvSpPr>
        <p:spPr/>
        <p:txBody>
          <a:bodyPr>
            <a:normAutofit fontScale="92500" lnSpcReduction="10000"/>
          </a:bodyPr>
          <a:lstStyle/>
          <a:p>
            <a:r>
              <a:rPr lang="en-US" dirty="0"/>
              <a:t>Sparta and its allies resented Athenian wealth and power.</a:t>
            </a:r>
          </a:p>
          <a:p>
            <a:r>
              <a:rPr lang="en-US" dirty="0"/>
              <a:t>They formed a league to promote oligarchy while Athens and its allies promoted democracy.</a:t>
            </a:r>
          </a:p>
          <a:p>
            <a:r>
              <a:rPr lang="en-US" dirty="0"/>
              <a:t>The Peloponnesian Wars broke out between both sides in 431 B.C.E.</a:t>
            </a:r>
          </a:p>
          <a:p>
            <a:r>
              <a:rPr lang="en-US" dirty="0"/>
              <a:t>After 27 years of fighting, Sparta defeated Athens.  Soon after, Sparta fell to Thebes, another Greek City-State.</a:t>
            </a:r>
          </a:p>
          <a:p>
            <a:r>
              <a:rPr lang="en-US" dirty="0"/>
              <a:t>Athenian democracy suffered tremendously and the city declined while Greek city-states fought for almost 50 years.  </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154880" y="2393280"/>
              <a:ext cx="9239760" cy="3762720"/>
            </p14:xfrm>
          </p:contentPart>
        </mc:Choice>
        <mc:Fallback>
          <p:pic>
            <p:nvPicPr>
              <p:cNvPr id="4" name="Ink 3"/>
              <p:cNvPicPr/>
              <p:nvPr/>
            </p:nvPicPr>
            <p:blipFill>
              <a:blip r:embed="rId3"/>
              <a:stretch>
                <a:fillRect/>
              </a:stretch>
            </p:blipFill>
            <p:spPr>
              <a:xfrm>
                <a:off x="1145520" y="2383920"/>
                <a:ext cx="9258480" cy="3781440"/>
              </a:xfrm>
              <a:prstGeom prst="rect">
                <a:avLst/>
              </a:prstGeom>
            </p:spPr>
          </p:pic>
        </mc:Fallback>
      </mc:AlternateContent>
    </p:spTree>
    <p:extLst>
      <p:ext uri="{BB962C8B-B14F-4D97-AF65-F5344CB8AC3E}">
        <p14:creationId xmlns:p14="http://schemas.microsoft.com/office/powerpoint/2010/main" val="549422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 xmlns:a16="http://schemas.microsoft.com/office/drawing/2014/main" id="{25CECB9B-9AF3-4736-A47F-7ED41DD61A6A}"/>
              </a:ext>
            </a:extLst>
          </p:cNvPr>
          <p:cNvPicPr>
            <a:picLocks noChangeAspect="1"/>
          </p:cNvPicPr>
          <p:nvPr/>
        </p:nvPicPr>
        <p:blipFill>
          <a:blip r:embed="rId2"/>
          <a:stretch>
            <a:fillRect/>
          </a:stretch>
        </p:blipFill>
        <p:spPr>
          <a:xfrm>
            <a:off x="560628" y="597649"/>
            <a:ext cx="11099498" cy="5734588"/>
          </a:xfrm>
          <a:prstGeom prst="rect">
            <a:avLst/>
          </a:prstGeom>
        </p:spPr>
      </p:pic>
    </p:spTree>
    <p:extLst>
      <p:ext uri="{BB962C8B-B14F-4D97-AF65-F5344CB8AC3E}">
        <p14:creationId xmlns:p14="http://schemas.microsoft.com/office/powerpoint/2010/main" val="1728250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B05ED-78A0-4F5B-885F-F34762CC16DC}"/>
              </a:ext>
            </a:extLst>
          </p:cNvPr>
          <p:cNvSpPr>
            <a:spLocks noGrp="1"/>
          </p:cNvSpPr>
          <p:nvPr>
            <p:ph type="title"/>
          </p:nvPr>
        </p:nvSpPr>
        <p:spPr/>
        <p:txBody>
          <a:bodyPr>
            <a:normAutofit fontScale="90000"/>
          </a:bodyPr>
          <a:lstStyle/>
          <a:p>
            <a:r>
              <a:rPr lang="en-US" dirty="0"/>
              <a:t>The Legacy of Greece</a:t>
            </a:r>
            <a:br>
              <a:rPr lang="en-US" dirty="0"/>
            </a:br>
            <a:r>
              <a:rPr lang="en-US" dirty="0"/>
              <a:t>Philosophers/Inventors</a:t>
            </a:r>
          </a:p>
        </p:txBody>
      </p:sp>
      <p:sp>
        <p:nvSpPr>
          <p:cNvPr id="3" name="Content Placeholder 2">
            <a:extLst>
              <a:ext uri="{FF2B5EF4-FFF2-40B4-BE49-F238E27FC236}">
                <a16:creationId xmlns="" xmlns:a16="http://schemas.microsoft.com/office/drawing/2014/main" id="{A3E6E62E-EB00-4A72-BBBD-00BA76FC7003}"/>
              </a:ext>
            </a:extLst>
          </p:cNvPr>
          <p:cNvSpPr>
            <a:spLocks noGrp="1"/>
          </p:cNvSpPr>
          <p:nvPr>
            <p:ph idx="1"/>
          </p:nvPr>
        </p:nvSpPr>
        <p:spPr/>
        <p:txBody>
          <a:bodyPr>
            <a:normAutofit lnSpcReduction="10000"/>
          </a:bodyPr>
          <a:lstStyle/>
          <a:p>
            <a:r>
              <a:rPr lang="en-US" dirty="0"/>
              <a:t>Greek thinkers tried to understand the reasons for why things happened instead of blind faith of the gods.</a:t>
            </a:r>
          </a:p>
          <a:p>
            <a:r>
              <a:rPr lang="en-US" dirty="0"/>
              <a:t>The Greeks believed in beauty, balance, and order in the universe</a:t>
            </a:r>
          </a:p>
          <a:p>
            <a:r>
              <a:rPr lang="en-US" dirty="0"/>
              <a:t>3 famous Greek philosophers:</a:t>
            </a:r>
          </a:p>
          <a:p>
            <a:r>
              <a:rPr lang="en-US" dirty="0"/>
              <a:t>1. Socrates</a:t>
            </a:r>
          </a:p>
          <a:p>
            <a:r>
              <a:rPr lang="en-US" dirty="0"/>
              <a:t>2. Plato</a:t>
            </a:r>
          </a:p>
          <a:p>
            <a:r>
              <a:rPr lang="en-US" dirty="0"/>
              <a:t>3. Aristotle</a:t>
            </a:r>
          </a:p>
        </p:txBody>
      </p:sp>
    </p:spTree>
    <p:extLst>
      <p:ext uri="{BB962C8B-B14F-4D97-AF65-F5344CB8AC3E}">
        <p14:creationId xmlns:p14="http://schemas.microsoft.com/office/powerpoint/2010/main" val="520299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C888EE-5FB6-4467-95A0-B40E2E901D07}"/>
              </a:ext>
            </a:extLst>
          </p:cNvPr>
          <p:cNvSpPr>
            <a:spLocks noGrp="1"/>
          </p:cNvSpPr>
          <p:nvPr>
            <p:ph type="title"/>
          </p:nvPr>
        </p:nvSpPr>
        <p:spPr/>
        <p:txBody>
          <a:bodyPr/>
          <a:lstStyle/>
          <a:p>
            <a:pPr algn="l"/>
            <a:r>
              <a:rPr lang="en-US" dirty="0"/>
              <a:t>       Socrates           vs.           Plato</a:t>
            </a:r>
          </a:p>
        </p:txBody>
      </p:sp>
      <p:sp>
        <p:nvSpPr>
          <p:cNvPr id="3" name="Content Placeholder 2">
            <a:extLst>
              <a:ext uri="{FF2B5EF4-FFF2-40B4-BE49-F238E27FC236}">
                <a16:creationId xmlns="" xmlns:a16="http://schemas.microsoft.com/office/drawing/2014/main" id="{AFA79547-33BE-4DFF-A10C-A8526ADA6827}"/>
              </a:ext>
            </a:extLst>
          </p:cNvPr>
          <p:cNvSpPr>
            <a:spLocks noGrp="1"/>
          </p:cNvSpPr>
          <p:nvPr>
            <p:ph sz="half" idx="1"/>
          </p:nvPr>
        </p:nvSpPr>
        <p:spPr/>
        <p:txBody>
          <a:bodyPr>
            <a:normAutofit lnSpcReduction="10000"/>
          </a:bodyPr>
          <a:lstStyle/>
          <a:p>
            <a:r>
              <a:rPr lang="en-US" dirty="0"/>
              <a:t>Developed the Socratic Method: Learning about beliefs and ideas by asking questions</a:t>
            </a:r>
          </a:p>
          <a:p>
            <a:r>
              <a:rPr lang="en-US" dirty="0"/>
              <a:t>The way to truth in life is through questioning everything around you</a:t>
            </a:r>
          </a:p>
        </p:txBody>
      </p:sp>
      <p:sp>
        <p:nvSpPr>
          <p:cNvPr id="4" name="Content Placeholder 3">
            <a:extLst>
              <a:ext uri="{FF2B5EF4-FFF2-40B4-BE49-F238E27FC236}">
                <a16:creationId xmlns="" xmlns:a16="http://schemas.microsoft.com/office/drawing/2014/main" id="{8E46E8FE-31A6-4E73-B065-D5D201886CEC}"/>
              </a:ext>
            </a:extLst>
          </p:cNvPr>
          <p:cNvSpPr>
            <a:spLocks noGrp="1"/>
          </p:cNvSpPr>
          <p:nvPr>
            <p:ph sz="half" idx="2"/>
          </p:nvPr>
        </p:nvSpPr>
        <p:spPr/>
        <p:txBody>
          <a:bodyPr>
            <a:normAutofit lnSpcReduction="10000"/>
          </a:bodyPr>
          <a:lstStyle/>
          <a:p>
            <a:r>
              <a:rPr lang="en-US" dirty="0"/>
              <a:t>Student of Socrates, famous for "The Republic"</a:t>
            </a:r>
          </a:p>
          <a:p>
            <a:r>
              <a:rPr lang="en-US" dirty="0"/>
              <a:t>Believed government should control lives </a:t>
            </a:r>
          </a:p>
          <a:p>
            <a:r>
              <a:rPr lang="en-US" dirty="0"/>
              <a:t>Wanted a government ruled by the best men and women.</a:t>
            </a:r>
          </a:p>
          <a:p>
            <a:r>
              <a:rPr lang="en-US" dirty="0"/>
              <a:t>Divided society into three classes: workers, philosophers, and soldiers</a:t>
            </a:r>
            <a:endParaRPr lang="en-US"/>
          </a:p>
        </p:txBody>
      </p:sp>
    </p:spTree>
    <p:extLst>
      <p:ext uri="{BB962C8B-B14F-4D97-AF65-F5344CB8AC3E}">
        <p14:creationId xmlns:p14="http://schemas.microsoft.com/office/powerpoint/2010/main" val="2634133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30D6C9-EE3B-4367-837B-459373623151}"/>
              </a:ext>
            </a:extLst>
          </p:cNvPr>
          <p:cNvSpPr>
            <a:spLocks noGrp="1"/>
          </p:cNvSpPr>
          <p:nvPr>
            <p:ph type="title"/>
          </p:nvPr>
        </p:nvSpPr>
        <p:spPr/>
        <p:txBody>
          <a:bodyPr>
            <a:normAutofit/>
          </a:bodyPr>
          <a:lstStyle/>
          <a:p>
            <a:r>
              <a:rPr lang="en-US" sz="2800" dirty="0"/>
              <a:t>Aristotle</a:t>
            </a:r>
          </a:p>
        </p:txBody>
      </p:sp>
      <p:sp>
        <p:nvSpPr>
          <p:cNvPr id="3" name="Content Placeholder 2">
            <a:extLst>
              <a:ext uri="{FF2B5EF4-FFF2-40B4-BE49-F238E27FC236}">
                <a16:creationId xmlns="" xmlns:a16="http://schemas.microsoft.com/office/drawing/2014/main" id="{22DB871B-1AF2-493C-80C7-1775D013497E}"/>
              </a:ext>
            </a:extLst>
          </p:cNvPr>
          <p:cNvSpPr>
            <a:spLocks noGrp="1"/>
          </p:cNvSpPr>
          <p:nvPr>
            <p:ph idx="1"/>
          </p:nvPr>
        </p:nvSpPr>
        <p:spPr/>
        <p:txBody>
          <a:bodyPr>
            <a:normAutofit/>
          </a:bodyPr>
          <a:lstStyle/>
          <a:p>
            <a:r>
              <a:rPr lang="en-US" dirty="0"/>
              <a:t>Believed one strong and good philosopher king should rule</a:t>
            </a:r>
          </a:p>
          <a:p>
            <a:r>
              <a:rPr lang="en-US" dirty="0"/>
              <a:t>The influence of Aristotle’s work on the physical sciences such as physics, biology, and anatomy, spread far and wide throughout Greece</a:t>
            </a:r>
          </a:p>
          <a:p>
            <a:r>
              <a:rPr lang="en-US" dirty="0"/>
              <a:t>Aristotle was a student of Plato. </a:t>
            </a:r>
          </a:p>
          <a:p>
            <a:r>
              <a:rPr lang="en-US" b="1" dirty="0"/>
              <a:t>Alexander the Great</a:t>
            </a:r>
            <a:r>
              <a:rPr lang="en-US" dirty="0"/>
              <a:t> became a student of Aristotle at Plato's Academy</a:t>
            </a:r>
          </a:p>
        </p:txBody>
      </p:sp>
      <p:sp>
        <p:nvSpPr>
          <p:cNvPr id="4" name="Text Placeholder 3">
            <a:extLst>
              <a:ext uri="{FF2B5EF4-FFF2-40B4-BE49-F238E27FC236}">
                <a16:creationId xmlns="" xmlns:a16="http://schemas.microsoft.com/office/drawing/2014/main" id="{F4AA020A-FA99-430E-ADB8-30D5AE099C9F}"/>
              </a:ext>
            </a:extLst>
          </p:cNvPr>
          <p:cNvSpPr>
            <a:spLocks noGrp="1"/>
          </p:cNvSpPr>
          <p:nvPr>
            <p:ph type="body" sz="half" idx="2"/>
          </p:nvPr>
        </p:nvSpPr>
        <p:spPr>
          <a:xfrm>
            <a:off x="1293811" y="3031065"/>
            <a:ext cx="3718455" cy="3085385"/>
          </a:xfrm>
        </p:spPr>
        <p:txBody>
          <a:bodyPr/>
          <a:lstStyle/>
          <a:p>
            <a:pPr marL="285750" indent="-285750">
              <a:buChar char="•"/>
            </a:pPr>
            <a:r>
              <a:rPr lang="en-US" dirty="0"/>
              <a:t>“In all things of nature there is something of the marvelous.”</a:t>
            </a:r>
          </a:p>
          <a:p>
            <a:pPr marL="285750" indent="-285750">
              <a:buChar char="•"/>
            </a:pPr>
            <a:endParaRPr lang="en-US" dirty="0"/>
          </a:p>
          <a:p>
            <a:pPr marL="285750" indent="-285750">
              <a:buChar char="•"/>
            </a:pPr>
            <a:r>
              <a:rPr lang="en-US" dirty="0"/>
              <a:t>“Misfortune shows those who are not really friends.”</a:t>
            </a:r>
            <a:endParaRPr lang="en-US"/>
          </a:p>
          <a:p>
            <a:pPr marL="285750" indent="-285750">
              <a:buChar char="•"/>
            </a:pPr>
            <a:endParaRPr lang="en-US" dirty="0"/>
          </a:p>
          <a:p>
            <a:pPr marL="285750" indent="-285750">
              <a:buChar char="•"/>
            </a:pPr>
            <a:r>
              <a:rPr lang="en-US" dirty="0"/>
              <a:t>“He who has overcome his fears will truly be free.”</a:t>
            </a:r>
            <a:endParaRPr lang="en-US"/>
          </a:p>
          <a:p>
            <a:endParaRPr lang="en-US"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5274360" y="1928880"/>
              <a:ext cx="6024960" cy="3453120"/>
            </p14:xfrm>
          </p:contentPart>
        </mc:Choice>
        <mc:Fallback>
          <p:pic>
            <p:nvPicPr>
              <p:cNvPr id="5" name="Ink 4"/>
              <p:cNvPicPr/>
              <p:nvPr/>
            </p:nvPicPr>
            <p:blipFill>
              <a:blip r:embed="rId3"/>
              <a:stretch>
                <a:fillRect/>
              </a:stretch>
            </p:blipFill>
            <p:spPr>
              <a:xfrm>
                <a:off x="5265000" y="1919520"/>
                <a:ext cx="6043680" cy="3471840"/>
              </a:xfrm>
              <a:prstGeom prst="rect">
                <a:avLst/>
              </a:prstGeom>
            </p:spPr>
          </p:pic>
        </mc:Fallback>
      </mc:AlternateContent>
    </p:spTree>
    <p:extLst>
      <p:ext uri="{BB962C8B-B14F-4D97-AF65-F5344CB8AC3E}">
        <p14:creationId xmlns:p14="http://schemas.microsoft.com/office/powerpoint/2010/main" val="7035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 xmlns:a16="http://schemas.microsoft.com/office/drawing/2014/main" id="{22AC0F86-9A78-4E84-A4B4-ADB8B2629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 xmlns:a16="http://schemas.microsoft.com/office/drawing/2014/main" id="{4AF78B9E-8BE2-4706-9377-A05FA25ABAB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 xmlns:a16="http://schemas.microsoft.com/office/drawing/2014/main" id="{32CDFDE2-4DB3-4623-BA21-187D1B710FB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 xmlns:a16="http://schemas.microsoft.com/office/drawing/2014/main" id="{ED74B2AA-1443-4E9B-8462-F7F5B85259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 xmlns:a16="http://schemas.microsoft.com/office/drawing/2014/main" id="{9BB652B6-7300-49EC-9422-EF5342492AF1}"/>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 xmlns:a16="http://schemas.microsoft.com/office/drawing/2014/main" id="{D0909587-01DE-424D-A15F-DAA28CF2CD3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 xmlns:a16="http://schemas.microsoft.com/office/drawing/2014/main" id="{A6A976DC-09C1-4116-B48F-797135180592}"/>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sz="4400"/>
              <a:t>Greek Art</a:t>
            </a:r>
          </a:p>
        </p:txBody>
      </p:sp>
      <p:sp>
        <p:nvSpPr>
          <p:cNvPr id="26" name="Rectangle 25">
            <a:extLst>
              <a:ext uri="{FF2B5EF4-FFF2-40B4-BE49-F238E27FC236}">
                <a16:creationId xmlns="" xmlns:a16="http://schemas.microsoft.com/office/drawing/2014/main" id="{69A54E25-1C05-48E5-A5CC-3778C1D363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large brick building&#10;&#10;Description generated with very high confidence">
            <a:extLst>
              <a:ext uri="{FF2B5EF4-FFF2-40B4-BE49-F238E27FC236}">
                <a16:creationId xmlns="" xmlns:a16="http://schemas.microsoft.com/office/drawing/2014/main" id="{277F7ED9-835F-4576-A228-EEE7298E2FE2}"/>
              </a:ext>
            </a:extLst>
          </p:cNvPr>
          <p:cNvPicPr>
            <a:picLocks noGrp="1" noChangeAspect="1"/>
          </p:cNvPicPr>
          <p:nvPr>
            <p:ph type="pic" idx="1"/>
          </p:nvPr>
        </p:nvPicPr>
        <p:blipFill rotWithShape="1">
          <a:blip r:embed="rId5"/>
          <a:srcRect l="14461" r="5235" b="1"/>
          <a:stretch/>
        </p:blipFill>
        <p:spPr>
          <a:xfrm>
            <a:off x="1412683" y="1410208"/>
            <a:ext cx="5278777" cy="3858780"/>
          </a:xfrm>
          <a:prstGeom prst="rect">
            <a:avLst/>
          </a:prstGeom>
        </p:spPr>
      </p:pic>
      <p:cxnSp>
        <p:nvCxnSpPr>
          <p:cNvPr id="28" name="Straight Connector 27">
            <a:extLst>
              <a:ext uri="{FF2B5EF4-FFF2-40B4-BE49-F238E27FC236}">
                <a16:creationId xmlns="" xmlns:a16="http://schemas.microsoft.com/office/drawing/2014/main" id="{0E5D0023-B23E-4823-8D72-B07FFF8CAE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 xmlns:a16="http://schemas.microsoft.com/office/drawing/2014/main" id="{18F992D1-68B6-4C66-B216-12CF2F074E25}"/>
              </a:ext>
            </a:extLst>
          </p:cNvPr>
          <p:cNvSpPr>
            <a:spLocks noGrp="1"/>
          </p:cNvSpPr>
          <p:nvPr>
            <p:ph type="body" sz="half" idx="2"/>
          </p:nvPr>
        </p:nvSpPr>
        <p:spPr>
          <a:xfrm>
            <a:off x="7535824" y="2556932"/>
            <a:ext cx="3360771" cy="3318936"/>
          </a:xfrm>
        </p:spPr>
        <p:txBody>
          <a:bodyPr vert="horz" lIns="91440" tIns="45720" rIns="91440" bIns="45720" rtlCol="0" anchor="t">
            <a:normAutofit fontScale="85000" lnSpcReduction="20000"/>
          </a:bodyPr>
          <a:lstStyle/>
          <a:p>
            <a:pPr marL="285750" indent="-285750" algn="l">
              <a:buFont typeface="Arial"/>
              <a:buChar char="•"/>
            </a:pPr>
            <a:r>
              <a:rPr lang="en-US" sz="1700" dirty="0"/>
              <a:t>Greek art and architecture reflected the ideas of beauty, balance, and order.  </a:t>
            </a:r>
          </a:p>
          <a:p>
            <a:pPr marL="285750" indent="-285750" algn="l">
              <a:buFont typeface="Arial"/>
              <a:buChar char="•"/>
            </a:pPr>
            <a:r>
              <a:rPr lang="en-US" sz="1700" dirty="0"/>
              <a:t>Greek paintings and statues were life-like, but also idealistic, meaning they portrayed individuals in perfect form.</a:t>
            </a:r>
          </a:p>
          <a:p>
            <a:pPr marL="285750" indent="-285750" algn="l">
              <a:buFont typeface="Arial"/>
              <a:buChar char="•"/>
            </a:pPr>
            <a:r>
              <a:rPr lang="en-US" sz="1700" dirty="0"/>
              <a:t>Ancient Greece were best known for their </a:t>
            </a:r>
            <a:r>
              <a:rPr lang="en-US" sz="1700" b="1" dirty="0"/>
              <a:t>tragedies, </a:t>
            </a:r>
            <a:r>
              <a:rPr lang="en-US" sz="1700" dirty="0"/>
              <a:t>or plays that told stories of human conflict.  Others created comedies</a:t>
            </a:r>
          </a:p>
          <a:p>
            <a:pPr marL="285750" indent="-285750" algn="l">
              <a:buFont typeface="Arial"/>
              <a:buChar char="•"/>
            </a:pPr>
            <a:r>
              <a:rPr lang="en-US" sz="1700" dirty="0"/>
              <a:t>To the left is the </a:t>
            </a:r>
            <a:r>
              <a:rPr lang="en-US" sz="1700" b="1" dirty="0"/>
              <a:t>Parthenon, an important acropolis, or high city built as the city center in Athens.  The Parthenon is a temple dedicated to the patron Goddess of the city, Athena.</a:t>
            </a:r>
            <a:endParaRPr lang="en-US" sz="1700" dirty="0"/>
          </a:p>
          <a:p>
            <a:pPr marL="285750" indent="-285750" algn="l">
              <a:buFont typeface="Arial"/>
              <a:buChar char="•"/>
            </a:pPr>
            <a:endParaRPr lang="en-US" sz="1700"/>
          </a:p>
        </p:txBody>
      </p:sp>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7417440" y="2500200"/>
              <a:ext cx="3501000" cy="3191400"/>
            </p14:xfrm>
          </p:contentPart>
        </mc:Choice>
        <mc:Fallback>
          <p:pic>
            <p:nvPicPr>
              <p:cNvPr id="3" name="Ink 2"/>
              <p:cNvPicPr/>
              <p:nvPr/>
            </p:nvPicPr>
            <p:blipFill>
              <a:blip r:embed="rId7"/>
              <a:stretch>
                <a:fillRect/>
              </a:stretch>
            </p:blipFill>
            <p:spPr>
              <a:xfrm>
                <a:off x="7408080" y="2490840"/>
                <a:ext cx="3519720" cy="3210120"/>
              </a:xfrm>
              <a:prstGeom prst="rect">
                <a:avLst/>
              </a:prstGeom>
            </p:spPr>
          </p:pic>
        </mc:Fallback>
      </mc:AlternateContent>
    </p:spTree>
    <p:extLst>
      <p:ext uri="{BB962C8B-B14F-4D97-AF65-F5344CB8AC3E}">
        <p14:creationId xmlns:p14="http://schemas.microsoft.com/office/powerpoint/2010/main" val="2321657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749C117F-F390-437B-ADB0-57E87EFF34F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6934" y="0"/>
            <a:ext cx="12231160" cy="6856214"/>
            <a:chOff x="-16934" y="0"/>
            <a:chExt cx="12231160" cy="6856214"/>
          </a:xfrm>
        </p:grpSpPr>
        <p:pic>
          <p:nvPicPr>
            <p:cNvPr id="32" name="Picture 31">
              <a:extLst>
                <a:ext uri="{FF2B5EF4-FFF2-40B4-BE49-F238E27FC236}">
                  <a16:creationId xmlns="" xmlns:a16="http://schemas.microsoft.com/office/drawing/2014/main" id="{A7EF42F8-2417-49A6-95CE-DE9503B0AA6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 xmlns:a16="http://schemas.microsoft.com/office/drawing/2014/main" id="{AC6F623B-2003-4AED-B02F-541A150EC14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 xmlns:a16="http://schemas.microsoft.com/office/drawing/2014/main" id="{CD11837A-4F3D-419F-ACE2-E80B1EA2846F}"/>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5" name="Picture 34">
              <a:extLst>
                <a:ext uri="{FF2B5EF4-FFF2-40B4-BE49-F238E27FC236}">
                  <a16:creationId xmlns="" xmlns:a16="http://schemas.microsoft.com/office/drawing/2014/main" id="{B9411D1A-7E2C-4A36-BE32-BF7A8E13072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7" name="Straight Connector 36">
            <a:extLst>
              <a:ext uri="{FF2B5EF4-FFF2-40B4-BE49-F238E27FC236}">
                <a16:creationId xmlns="" xmlns:a16="http://schemas.microsoft.com/office/drawing/2014/main" id="{20742BC3-654B-4E41-9A6A-73A42E47763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 xmlns:a16="http://schemas.microsoft.com/office/drawing/2014/main" id="{1CD07172-CD61-45EB-BEE3-F644503E5C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1EADA5DB-ED12-413A-AAB5-6A8D1152E6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8BA45E5C-ACB9-49E8-B4DB-5255C23766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70426EC3-3697-4D78-BE1C-E66964638A08}"/>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a:solidFill>
                  <a:srgbClr val="262626"/>
                </a:solidFill>
              </a:rPr>
              <a:t>Map of Ancient Greece</a:t>
            </a:r>
          </a:p>
        </p:txBody>
      </p:sp>
      <p:sp useBgFill="1">
        <p:nvSpPr>
          <p:cNvPr id="45" name="Rectangle 44">
            <a:extLst>
              <a:ext uri="{FF2B5EF4-FFF2-40B4-BE49-F238E27FC236}">
                <a16:creationId xmlns="" xmlns:a16="http://schemas.microsoft.com/office/drawing/2014/main" id="{857E618C-1D7B-4A51-90C1-6106CD8A1A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a map&#10;&#10;Description generated with high confidence">
            <a:extLst>
              <a:ext uri="{FF2B5EF4-FFF2-40B4-BE49-F238E27FC236}">
                <a16:creationId xmlns="" xmlns:a16="http://schemas.microsoft.com/office/drawing/2014/main" id="{E8254201-CE99-4534-96B6-B044E8D746E8}"/>
              </a:ext>
            </a:extLst>
          </p:cNvPr>
          <p:cNvPicPr>
            <a:picLocks noChangeAspect="1"/>
          </p:cNvPicPr>
          <p:nvPr/>
        </p:nvPicPr>
        <p:blipFill rotWithShape="1">
          <a:blip r:embed="rId5"/>
          <a:srcRect t="24580"/>
          <a:stretch/>
        </p:blipFill>
        <p:spPr>
          <a:xfrm>
            <a:off x="4860816" y="166137"/>
            <a:ext cx="7276984" cy="6589698"/>
          </a:xfrm>
          <a:prstGeom prst="rect">
            <a:avLst/>
          </a:prstGeom>
        </p:spPr>
      </p:pic>
    </p:spTree>
    <p:extLst>
      <p:ext uri="{BB962C8B-B14F-4D97-AF65-F5344CB8AC3E}">
        <p14:creationId xmlns:p14="http://schemas.microsoft.com/office/powerpoint/2010/main" val="1819528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54C9CE-0C6E-4F72-97E4-2876F4640EFA}"/>
              </a:ext>
            </a:extLst>
          </p:cNvPr>
          <p:cNvSpPr>
            <a:spLocks noGrp="1"/>
          </p:cNvSpPr>
          <p:nvPr>
            <p:ph type="title"/>
          </p:nvPr>
        </p:nvSpPr>
        <p:spPr>
          <a:xfrm>
            <a:off x="1295402" y="679960"/>
            <a:ext cx="9601196" cy="817764"/>
          </a:xfrm>
        </p:spPr>
        <p:txBody>
          <a:bodyPr/>
          <a:lstStyle/>
          <a:p>
            <a:r>
              <a:rPr lang="en-US" dirty="0"/>
              <a:t>Vocabulary</a:t>
            </a:r>
          </a:p>
        </p:txBody>
      </p:sp>
      <p:sp>
        <p:nvSpPr>
          <p:cNvPr id="3" name="Content Placeholder 2">
            <a:extLst>
              <a:ext uri="{FF2B5EF4-FFF2-40B4-BE49-F238E27FC236}">
                <a16:creationId xmlns="" xmlns:a16="http://schemas.microsoft.com/office/drawing/2014/main" id="{1C4E7184-4424-4415-8E37-7360D6517A1A}"/>
              </a:ext>
            </a:extLst>
          </p:cNvPr>
          <p:cNvSpPr>
            <a:spLocks noGrp="1"/>
          </p:cNvSpPr>
          <p:nvPr>
            <p:ph idx="1"/>
          </p:nvPr>
        </p:nvSpPr>
        <p:spPr>
          <a:xfrm>
            <a:off x="1295401" y="1492760"/>
            <a:ext cx="9601196" cy="4383108"/>
          </a:xfrm>
        </p:spPr>
        <p:txBody>
          <a:bodyPr vert="horz" lIns="91440" tIns="45720" rIns="91440" bIns="45720" rtlCol="0" anchor="t">
            <a:noAutofit/>
          </a:bodyPr>
          <a:lstStyle/>
          <a:p>
            <a:r>
              <a:rPr lang="en-US" sz="1800" b="1" dirty="0"/>
              <a:t>Hellenes</a:t>
            </a:r>
            <a:r>
              <a:rPr lang="en-US" sz="1800" dirty="0"/>
              <a:t> – the word used to reference those born in Ancient Greece</a:t>
            </a:r>
          </a:p>
          <a:p>
            <a:r>
              <a:rPr lang="en-US" sz="1800" b="1" dirty="0"/>
              <a:t>Minoans</a:t>
            </a:r>
            <a:r>
              <a:rPr lang="en-US" sz="1800" dirty="0"/>
              <a:t> – The first Greek civilization on the island of Crete.  </a:t>
            </a:r>
          </a:p>
          <a:p>
            <a:r>
              <a:rPr lang="en-US" sz="1800" b="1" dirty="0"/>
              <a:t>Mycenaeans </a:t>
            </a:r>
            <a:r>
              <a:rPr lang="en-US" sz="1800" dirty="0"/>
              <a:t>– A sea trading Greek civilizations that conquered Greek after the Minoans vanished</a:t>
            </a:r>
          </a:p>
          <a:p>
            <a:r>
              <a:rPr lang="en-US" sz="1800" b="1" dirty="0"/>
              <a:t>Polis</a:t>
            </a:r>
            <a:r>
              <a:rPr lang="en-US" sz="1800" dirty="0"/>
              <a:t> – Greek word for city-state.  The basic structure of Ancient Greek society</a:t>
            </a:r>
          </a:p>
          <a:p>
            <a:r>
              <a:rPr lang="en-US" sz="1800" b="1" dirty="0"/>
              <a:t>Athens</a:t>
            </a:r>
            <a:r>
              <a:rPr lang="en-US" sz="1800" dirty="0"/>
              <a:t> – the polis that introduced the first democratic government</a:t>
            </a:r>
          </a:p>
          <a:p>
            <a:r>
              <a:rPr lang="en-US" sz="1800" b="1" dirty="0"/>
              <a:t>Sparta</a:t>
            </a:r>
            <a:r>
              <a:rPr lang="en-US" sz="1800" dirty="0"/>
              <a:t> – the polis known for its warrior society.</a:t>
            </a:r>
          </a:p>
          <a:p>
            <a:r>
              <a:rPr lang="en-US" sz="1800" b="1" dirty="0"/>
              <a:t>Oligarchy </a:t>
            </a:r>
            <a:r>
              <a:rPr lang="en-US" sz="1800" dirty="0"/>
              <a:t>– a form of government led by a few wealthy elites.</a:t>
            </a:r>
          </a:p>
          <a:p>
            <a:r>
              <a:rPr lang="en-US" sz="1800" b="1" dirty="0"/>
              <a:t>Democracy</a:t>
            </a:r>
            <a:r>
              <a:rPr lang="en-US" sz="1800" dirty="0"/>
              <a:t> – a form of government in which elected officials make decisions for the people</a:t>
            </a:r>
          </a:p>
          <a:p>
            <a:r>
              <a:rPr lang="en-US" sz="1800" b="1" dirty="0"/>
              <a:t>Direct democracy-</a:t>
            </a:r>
            <a:r>
              <a:rPr lang="en-US" sz="1800" dirty="0"/>
              <a:t> a form of government where citizens vote directly on laws.</a:t>
            </a:r>
          </a:p>
          <a:p>
            <a:r>
              <a:rPr lang="en-US" sz="1800" b="1" dirty="0"/>
              <a:t>Peninsula – </a:t>
            </a:r>
            <a:r>
              <a:rPr lang="en-US" sz="1800" dirty="0"/>
              <a:t>a landmass surrounded by water on three sides.</a:t>
            </a:r>
          </a:p>
          <a:p>
            <a:r>
              <a:rPr lang="en-US" sz="1800" b="1" dirty="0"/>
              <a:t>Mount Olympus</a:t>
            </a:r>
            <a:r>
              <a:rPr lang="en-US" sz="1800" dirty="0"/>
              <a:t> – The Home of the Greek Gods located in Northern Greece. </a:t>
            </a:r>
            <a:r>
              <a:rPr lang="en-US" sz="2000" dirty="0"/>
              <a:t> </a:t>
            </a:r>
          </a:p>
          <a:p>
            <a:endParaRPr lang="en-US" sz="2000" dirty="0"/>
          </a:p>
          <a:p>
            <a:endParaRPr lang="en-US" sz="2000" dirty="0"/>
          </a:p>
        </p:txBody>
      </p:sp>
    </p:spTree>
    <p:extLst>
      <p:ext uri="{BB962C8B-B14F-4D97-AF65-F5344CB8AC3E}">
        <p14:creationId xmlns:p14="http://schemas.microsoft.com/office/powerpoint/2010/main" val="125354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 xmlns:a16="http://schemas.microsoft.com/office/drawing/2014/main" id="{572F6A24-139E-4EB5-86D2-431F42EF85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 xmlns:a16="http://schemas.microsoft.com/office/drawing/2014/main" id="{3963AE85-BE5D-4975-BACF-DDDCC9C2ACD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 xmlns:a16="http://schemas.microsoft.com/office/drawing/2014/main" id="{1E7751F0-16BF-4A9D-B778-5D46B92B447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 xmlns:a16="http://schemas.microsoft.com/office/drawing/2014/main" id="{1D755924-121A-47AA-8613-995D4108BC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 xmlns:a16="http://schemas.microsoft.com/office/drawing/2014/main" id="{B4D2AFDA-19BE-4455-830E-1541E5D7BAE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 xmlns:a16="http://schemas.microsoft.com/office/drawing/2014/main" id="{0FB15EBF-E414-4E00-87E7-700A78A60F61}"/>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 xmlns:a16="http://schemas.microsoft.com/office/drawing/2014/main" id="{FD64FCF9-A856-4AE4-A509-E93D5A457124}"/>
              </a:ext>
            </a:extLst>
          </p:cNvPr>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dirty="0"/>
              <a:t>The Beginning of Ancient Greece -</a:t>
            </a:r>
            <a:br>
              <a:rPr lang="en-US" dirty="0"/>
            </a:br>
            <a:r>
              <a:rPr lang="en-US" dirty="0"/>
              <a:t>The Minoans</a:t>
            </a:r>
            <a:endParaRPr lang="en-US"/>
          </a:p>
        </p:txBody>
      </p:sp>
      <p:sp>
        <p:nvSpPr>
          <p:cNvPr id="26" name="Rectangle 25">
            <a:extLst>
              <a:ext uri="{FF2B5EF4-FFF2-40B4-BE49-F238E27FC236}">
                <a16:creationId xmlns="" xmlns:a16="http://schemas.microsoft.com/office/drawing/2014/main" id="{C9DA5B05-DD14-4860-AC45-02A8D2EE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 xmlns:a16="http://schemas.microsoft.com/office/drawing/2014/main" id="{16EA9575-F4EE-4CAE-8681-08415B6025BE}"/>
              </a:ext>
            </a:extLst>
          </p:cNvPr>
          <p:cNvPicPr>
            <a:picLocks noGrp="1" noChangeAspect="1"/>
          </p:cNvPicPr>
          <p:nvPr>
            <p:ph type="pic" idx="1"/>
          </p:nvPr>
        </p:nvPicPr>
        <p:blipFill rotWithShape="1">
          <a:blip r:embed="rId5"/>
          <a:srcRect l="18863" r="5498" b="2"/>
          <a:stretch/>
        </p:blipFill>
        <p:spPr>
          <a:xfrm>
            <a:off x="1412683" y="1410208"/>
            <a:ext cx="3876801" cy="3858780"/>
          </a:xfrm>
          <a:prstGeom prst="rect">
            <a:avLst/>
          </a:prstGeom>
        </p:spPr>
      </p:pic>
      <p:cxnSp>
        <p:nvCxnSpPr>
          <p:cNvPr id="28" name="Straight Connector 27">
            <a:extLst>
              <a:ext uri="{FF2B5EF4-FFF2-40B4-BE49-F238E27FC236}">
                <a16:creationId xmlns="" xmlns:a16="http://schemas.microsoft.com/office/drawing/2014/main" id="{36BE37AC-AD36-4C42-9B8C-C5500F4E7C6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82BC34EA-D869-470E-84D7-B232A0489782}"/>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pPr algn="l">
              <a:lnSpc>
                <a:spcPct val="90000"/>
              </a:lnSpc>
              <a:buFont typeface="Arial"/>
              <a:buChar char="•"/>
            </a:pPr>
            <a:r>
              <a:rPr lang="en-US" dirty="0"/>
              <a:t>Around 1750 B.C.E. - The Minoans built the first Greek civilization on the island of Crete in the eastern Mediterranean Sea.  </a:t>
            </a:r>
            <a:endParaRPr lang="en-US"/>
          </a:p>
          <a:p>
            <a:pPr algn="l">
              <a:lnSpc>
                <a:spcPct val="90000"/>
              </a:lnSpc>
              <a:buFont typeface="Arial"/>
              <a:buChar char="•"/>
            </a:pPr>
            <a:r>
              <a:rPr lang="en-US" dirty="0"/>
              <a:t>The Minoans were sea traders who traveled to Egypt and Mesopotamia.</a:t>
            </a:r>
            <a:endParaRPr lang="en-US"/>
          </a:p>
          <a:p>
            <a:pPr algn="l">
              <a:lnSpc>
                <a:spcPct val="90000"/>
              </a:lnSpc>
              <a:buFont typeface="Arial"/>
              <a:buChar char="•"/>
            </a:pPr>
            <a:r>
              <a:rPr lang="en-US" dirty="0"/>
              <a:t>The Minoans learned about new ideas and technology from Egypt and Mesopotamia and adapted their culture based on these new ideas</a:t>
            </a:r>
            <a:endParaRPr lang="en-US"/>
          </a:p>
          <a:p>
            <a:pPr algn="l">
              <a:lnSpc>
                <a:spcPct val="90000"/>
              </a:lnSpc>
              <a:buFont typeface="Arial"/>
              <a:buChar char="•"/>
            </a:pPr>
            <a:r>
              <a:rPr lang="en-US" dirty="0"/>
              <a:t>HMMMMMM – May be the Greeks got their polytheistic religion and Gods from the Mesopotamia and Egypt </a:t>
            </a:r>
            <a:endParaRPr lang="en-US"/>
          </a:p>
        </p:txBody>
      </p:sp>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6155640" y="2821680"/>
              <a:ext cx="4548600" cy="1774440"/>
            </p14:xfrm>
          </p:contentPart>
        </mc:Choice>
        <mc:Fallback>
          <p:pic>
            <p:nvPicPr>
              <p:cNvPr id="4" name="Ink 3"/>
              <p:cNvPicPr/>
              <p:nvPr/>
            </p:nvPicPr>
            <p:blipFill>
              <a:blip r:embed="rId7"/>
              <a:stretch>
                <a:fillRect/>
              </a:stretch>
            </p:blipFill>
            <p:spPr>
              <a:xfrm>
                <a:off x="6146280" y="2812320"/>
                <a:ext cx="4567320" cy="1793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p14:cNvContentPartPr/>
              <p14:nvPr/>
            </p14:nvContentPartPr>
            <p14:xfrm>
              <a:off x="5786280" y="2797920"/>
              <a:ext cx="309960" cy="1988640"/>
            </p14:xfrm>
          </p:contentPart>
        </mc:Choice>
        <mc:Fallback>
          <p:pic>
            <p:nvPicPr>
              <p:cNvPr id="6" name="Ink 5"/>
              <p:cNvPicPr/>
              <p:nvPr/>
            </p:nvPicPr>
            <p:blipFill>
              <a:blip r:embed="rId9"/>
              <a:stretch>
                <a:fillRect/>
              </a:stretch>
            </p:blipFill>
            <p:spPr>
              <a:xfrm>
                <a:off x="5776920" y="2788560"/>
                <a:ext cx="328680" cy="2007360"/>
              </a:xfrm>
              <a:prstGeom prst="rect">
                <a:avLst/>
              </a:prstGeom>
            </p:spPr>
          </p:pic>
        </mc:Fallback>
      </mc:AlternateContent>
    </p:spTree>
    <p:extLst>
      <p:ext uri="{BB962C8B-B14F-4D97-AF65-F5344CB8AC3E}">
        <p14:creationId xmlns:p14="http://schemas.microsoft.com/office/powerpoint/2010/main" val="1129910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 xmlns:a16="http://schemas.microsoft.com/office/drawing/2014/main" id="{572F6A24-139E-4EB5-86D2-431F42EF85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 xmlns:a16="http://schemas.microsoft.com/office/drawing/2014/main" id="{3963AE85-BE5D-4975-BACF-DDDCC9C2ACD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 xmlns:a16="http://schemas.microsoft.com/office/drawing/2014/main" id="{1E7751F0-16BF-4A9D-B778-5D46B92B447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 xmlns:a16="http://schemas.microsoft.com/office/drawing/2014/main" id="{1D755924-121A-47AA-8613-995D4108BC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 xmlns:a16="http://schemas.microsoft.com/office/drawing/2014/main" id="{B4D2AFDA-19BE-4455-830E-1541E5D7BAE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 xmlns:a16="http://schemas.microsoft.com/office/drawing/2014/main" id="{0FB15EBF-E414-4E00-87E7-700A78A60F61}"/>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 xmlns:a16="http://schemas.microsoft.com/office/drawing/2014/main" id="{D92A16C1-9587-48EF-ABCA-679DD94DAB1A}"/>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sz="4400"/>
              <a:t>The Mycenaeans</a:t>
            </a:r>
          </a:p>
        </p:txBody>
      </p:sp>
      <p:sp>
        <p:nvSpPr>
          <p:cNvPr id="26" name="Rectangle 25">
            <a:extLst>
              <a:ext uri="{FF2B5EF4-FFF2-40B4-BE49-F238E27FC236}">
                <a16:creationId xmlns="" xmlns:a16="http://schemas.microsoft.com/office/drawing/2014/main" id="{C9DA5B05-DD14-4860-AC45-02A8D2EE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map&#10;&#10;Description generated with high confidence">
            <a:extLst>
              <a:ext uri="{FF2B5EF4-FFF2-40B4-BE49-F238E27FC236}">
                <a16:creationId xmlns="" xmlns:a16="http://schemas.microsoft.com/office/drawing/2014/main" id="{FD84ADB8-6A25-40A7-9C87-D545BAA2C474}"/>
              </a:ext>
            </a:extLst>
          </p:cNvPr>
          <p:cNvPicPr>
            <a:picLocks noGrp="1" noChangeAspect="1"/>
          </p:cNvPicPr>
          <p:nvPr>
            <p:ph type="pic" idx="1"/>
          </p:nvPr>
        </p:nvPicPr>
        <p:blipFill rotWithShape="1">
          <a:blip r:embed="rId5"/>
          <a:srcRect r="11843" b="3"/>
          <a:stretch/>
        </p:blipFill>
        <p:spPr>
          <a:xfrm>
            <a:off x="1412683" y="1410208"/>
            <a:ext cx="3876801" cy="3858780"/>
          </a:xfrm>
          <a:prstGeom prst="rect">
            <a:avLst/>
          </a:prstGeom>
        </p:spPr>
      </p:pic>
      <p:cxnSp>
        <p:nvCxnSpPr>
          <p:cNvPr id="28" name="Straight Connector 27">
            <a:extLst>
              <a:ext uri="{FF2B5EF4-FFF2-40B4-BE49-F238E27FC236}">
                <a16:creationId xmlns="" xmlns:a16="http://schemas.microsoft.com/office/drawing/2014/main" id="{36BE37AC-AD36-4C42-9B8C-C5500F4E7C6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 xmlns:a16="http://schemas.microsoft.com/office/drawing/2014/main" id="{3F1892D2-837C-450E-B173-1877620118EE}"/>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pPr marL="285750" indent="-285750" algn="l">
              <a:lnSpc>
                <a:spcPct val="90000"/>
              </a:lnSpc>
              <a:buFont typeface="Arial"/>
              <a:buChar char="•"/>
            </a:pPr>
            <a:r>
              <a:rPr lang="en-US" dirty="0"/>
              <a:t>Around 1400B.C.E - The Minoans disappeared.  Possibly from a natural disaster according to Historians</a:t>
            </a:r>
            <a:endParaRPr lang="en-US"/>
          </a:p>
          <a:p>
            <a:pPr marL="285750" indent="-285750" algn="l">
              <a:lnSpc>
                <a:spcPct val="90000"/>
              </a:lnSpc>
              <a:buFont typeface="Arial"/>
              <a:buChar char="•"/>
            </a:pPr>
            <a:r>
              <a:rPr lang="en-US" dirty="0"/>
              <a:t>The Mycenaeans were also sea traders and traded with not only Egypt and Mesopotamia, but also </a:t>
            </a:r>
            <a:r>
              <a:rPr lang="en-US"/>
              <a:t>Silicy</a:t>
            </a:r>
            <a:r>
              <a:rPr lang="en-US" dirty="0"/>
              <a:t> and Italy.  </a:t>
            </a:r>
            <a:endParaRPr lang="en-US"/>
          </a:p>
          <a:p>
            <a:pPr marL="285750" indent="-285750" algn="l">
              <a:lnSpc>
                <a:spcPct val="90000"/>
              </a:lnSpc>
              <a:buFont typeface="Arial"/>
              <a:buChar char="•"/>
            </a:pPr>
            <a:r>
              <a:rPr lang="en-US" dirty="0"/>
              <a:t>The Mycenaeans learned many skills such as writing, from the Minoans as well as other ideas and technology from Egypt and Mesopotamia.  </a:t>
            </a:r>
            <a:endParaRPr lang="en-US"/>
          </a:p>
          <a:p>
            <a:pPr marL="285750" indent="-285750" algn="l">
              <a:lnSpc>
                <a:spcPct val="90000"/>
              </a:lnSpc>
              <a:buFont typeface="Arial"/>
              <a:buChar char="•"/>
            </a:pPr>
            <a:r>
              <a:rPr lang="en-US" dirty="0"/>
              <a:t>These ideas and technology would have a lasting effect on Greek culture for the next </a:t>
            </a:r>
            <a:r>
              <a:rPr lang="en-US"/>
              <a:t>millenia</a:t>
            </a:r>
            <a:r>
              <a:rPr lang="en-US" dirty="0"/>
              <a:t>.</a:t>
            </a:r>
            <a:endParaRPr lang="en-US"/>
          </a:p>
          <a:p>
            <a:pPr marL="285750" indent="-285750" algn="l">
              <a:lnSpc>
                <a:spcPct val="90000"/>
              </a:lnSpc>
              <a:buFont typeface="Arial"/>
              <a:buChar char="•"/>
            </a:pPr>
            <a:endParaRPr lang="en-US"/>
          </a:p>
        </p:txBody>
      </p:sp>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6357960" y="1905120"/>
              <a:ext cx="4417560" cy="3286440"/>
            </p14:xfrm>
          </p:contentPart>
        </mc:Choice>
        <mc:Fallback>
          <p:pic>
            <p:nvPicPr>
              <p:cNvPr id="3" name="Ink 2"/>
              <p:cNvPicPr/>
              <p:nvPr/>
            </p:nvPicPr>
            <p:blipFill>
              <a:blip r:embed="rId7"/>
              <a:stretch>
                <a:fillRect/>
              </a:stretch>
            </p:blipFill>
            <p:spPr>
              <a:xfrm>
                <a:off x="6348600" y="1895760"/>
                <a:ext cx="4436280" cy="3305160"/>
              </a:xfrm>
              <a:prstGeom prst="rect">
                <a:avLst/>
              </a:prstGeom>
            </p:spPr>
          </p:pic>
        </mc:Fallback>
      </mc:AlternateContent>
    </p:spTree>
    <p:extLst>
      <p:ext uri="{BB962C8B-B14F-4D97-AF65-F5344CB8AC3E}">
        <p14:creationId xmlns:p14="http://schemas.microsoft.com/office/powerpoint/2010/main" val="2164979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D4B788-B00B-4D4B-9324-5B321B6B56ED}"/>
              </a:ext>
            </a:extLst>
          </p:cNvPr>
          <p:cNvSpPr>
            <a:spLocks noGrp="1"/>
          </p:cNvSpPr>
          <p:nvPr>
            <p:ph type="title"/>
          </p:nvPr>
        </p:nvSpPr>
        <p:spPr/>
        <p:txBody>
          <a:bodyPr/>
          <a:lstStyle/>
          <a:p>
            <a:r>
              <a:rPr lang="en-US" dirty="0"/>
              <a:t>Legacy of the Mycenaeans</a:t>
            </a:r>
          </a:p>
        </p:txBody>
      </p:sp>
      <p:sp>
        <p:nvSpPr>
          <p:cNvPr id="3" name="Content Placeholder 2">
            <a:extLst>
              <a:ext uri="{FF2B5EF4-FFF2-40B4-BE49-F238E27FC236}">
                <a16:creationId xmlns="" xmlns:a16="http://schemas.microsoft.com/office/drawing/2014/main" id="{DCF297FC-DCA5-47E2-85F8-CC8E097B880F}"/>
              </a:ext>
            </a:extLst>
          </p:cNvPr>
          <p:cNvSpPr>
            <a:spLocks noGrp="1"/>
          </p:cNvSpPr>
          <p:nvPr>
            <p:ph idx="1"/>
          </p:nvPr>
        </p:nvSpPr>
        <p:spPr/>
        <p:txBody>
          <a:bodyPr>
            <a:normAutofit fontScale="92500"/>
          </a:bodyPr>
          <a:lstStyle/>
          <a:p>
            <a:r>
              <a:rPr lang="en-US" dirty="0"/>
              <a:t>The Mycenaeans are best remembered for the Trojan War which took place around 1250 B.C.E.</a:t>
            </a:r>
          </a:p>
          <a:p>
            <a:r>
              <a:rPr lang="en-US" dirty="0"/>
              <a:t>In this war, the Mycenaeans defeated the trading city of Troy.</a:t>
            </a:r>
          </a:p>
          <a:p>
            <a:r>
              <a:rPr lang="en-US" dirty="0"/>
              <a:t>Much of what we know from this period comes from reading the epics of the poet </a:t>
            </a:r>
            <a:r>
              <a:rPr lang="en-US" b="1" u="sng" dirty="0"/>
              <a:t>Homer.  </a:t>
            </a:r>
            <a:r>
              <a:rPr lang="en-US" dirty="0"/>
              <a:t>An epic is a long poem that tells the story of a hero or heroes</a:t>
            </a:r>
          </a:p>
          <a:p>
            <a:r>
              <a:rPr lang="en-US" dirty="0"/>
              <a:t>The</a:t>
            </a:r>
            <a:r>
              <a:rPr lang="en-US" b="1" i="1" dirty="0"/>
              <a:t> Il</a:t>
            </a:r>
            <a:r>
              <a:rPr lang="en-US" b="1" i="1" u="sng" dirty="0"/>
              <a:t>iad</a:t>
            </a:r>
            <a:r>
              <a:rPr lang="en-US" dirty="0"/>
              <a:t> and the </a:t>
            </a:r>
            <a:r>
              <a:rPr lang="en-US" b="1" i="1" u="sng" dirty="0"/>
              <a:t>Odyssey</a:t>
            </a:r>
            <a:r>
              <a:rPr lang="en-US" dirty="0"/>
              <a:t> gives us clues about the lives of the Ancient Greeks</a:t>
            </a:r>
            <a:endParaRPr lang="en-US" b="1" i="1" u="sng" dirty="0"/>
          </a:p>
          <a:p>
            <a:r>
              <a:rPr lang="en-US" dirty="0">
                <a:hlinkClick r:id="rId2"/>
              </a:rPr>
              <a:t>https://www.youtube.com/watch?v=RbORIBYykuo</a:t>
            </a:r>
            <a:r>
              <a:rPr lang="en-US" dirty="0"/>
              <a:t> - The Iliad and the Odyssey</a:t>
            </a:r>
          </a:p>
          <a:p>
            <a:endParaRPr lang="en-US" dirty="0"/>
          </a:p>
          <a:p>
            <a:endParaRPr lang="en-US" dirty="0"/>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988200" y="2964600"/>
              <a:ext cx="9751680" cy="2143440"/>
            </p14:xfrm>
          </p:contentPart>
        </mc:Choice>
        <mc:Fallback>
          <p:pic>
            <p:nvPicPr>
              <p:cNvPr id="4" name="Ink 3"/>
              <p:cNvPicPr/>
              <p:nvPr/>
            </p:nvPicPr>
            <p:blipFill>
              <a:blip r:embed="rId4"/>
              <a:stretch>
                <a:fillRect/>
              </a:stretch>
            </p:blipFill>
            <p:spPr>
              <a:xfrm>
                <a:off x="978840" y="2955240"/>
                <a:ext cx="9770400" cy="2162160"/>
              </a:xfrm>
              <a:prstGeom prst="rect">
                <a:avLst/>
              </a:prstGeom>
            </p:spPr>
          </p:pic>
        </mc:Fallback>
      </mc:AlternateContent>
    </p:spTree>
    <p:extLst>
      <p:ext uri="{BB962C8B-B14F-4D97-AF65-F5344CB8AC3E}">
        <p14:creationId xmlns:p14="http://schemas.microsoft.com/office/powerpoint/2010/main" val="144035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DFB5D1BB-0703-437B-BD1E-1D07F8A2730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 xmlns:a16="http://schemas.microsoft.com/office/drawing/2014/main" id="{3886586B-3F0F-4593-B272-AE75AD0F092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 xmlns:a16="http://schemas.microsoft.com/office/drawing/2014/main" id="{020DEB59-BF94-41B5-8F16-8B10442EE0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 xmlns:a16="http://schemas.microsoft.com/office/drawing/2014/main" id="{9A3BEF6F-FC03-43B1-8D1B-8DA3A360DBF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 xmlns:a16="http://schemas.microsoft.com/office/drawing/2014/main" id="{0F49BA32-A501-4C79-9A72-92587AB9EEF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0" name="Straight Connector 19">
            <a:extLst>
              <a:ext uri="{FF2B5EF4-FFF2-40B4-BE49-F238E27FC236}">
                <a16:creationId xmlns="" xmlns:a16="http://schemas.microsoft.com/office/drawing/2014/main" id="{883F92AF-2403-4558-B1D7-72130A1E4B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 xmlns:a16="http://schemas.microsoft.com/office/drawing/2014/main" id="{22AC0F86-9A78-4E84-A4B4-ADB8B2629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4AF78B9E-8BE2-4706-9377-A05FA25ABAB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 xmlns:a16="http://schemas.microsoft.com/office/drawing/2014/main" id="{32CDFDE2-4DB3-4623-BA21-187D1B710FB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 xmlns:a16="http://schemas.microsoft.com/office/drawing/2014/main" id="{ED74B2AA-1443-4E9B-8462-F7F5B85259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 xmlns:a16="http://schemas.microsoft.com/office/drawing/2014/main" id="{9BB652B6-7300-49EC-9422-EF5342492AF1}"/>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 xmlns:a16="http://schemas.microsoft.com/office/drawing/2014/main" id="{D0909587-01DE-424D-A15F-DAA28CF2CD38}"/>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 xmlns:a16="http://schemas.microsoft.com/office/drawing/2014/main" id="{280193CF-5ACC-4977-A69B-980E04ABB9C9}"/>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3700"/>
              <a:t>The Rise of Greek City States</a:t>
            </a:r>
          </a:p>
        </p:txBody>
      </p:sp>
      <p:sp>
        <p:nvSpPr>
          <p:cNvPr id="30" name="Rectangle 29">
            <a:extLst>
              <a:ext uri="{FF2B5EF4-FFF2-40B4-BE49-F238E27FC236}">
                <a16:creationId xmlns="" xmlns:a16="http://schemas.microsoft.com/office/drawing/2014/main" id="{69A54E25-1C05-48E5-A5CC-3778C1D363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close up of a map&#10;&#10;Description generated with very high confidence">
            <a:extLst>
              <a:ext uri="{FF2B5EF4-FFF2-40B4-BE49-F238E27FC236}">
                <a16:creationId xmlns="" xmlns:a16="http://schemas.microsoft.com/office/drawing/2014/main" id="{6592890F-39D3-4FF5-A1D3-431E15093472}"/>
              </a:ext>
            </a:extLst>
          </p:cNvPr>
          <p:cNvPicPr>
            <a:picLocks noGrp="1" noChangeAspect="1"/>
          </p:cNvPicPr>
          <p:nvPr>
            <p:ph type="pic" idx="1"/>
          </p:nvPr>
        </p:nvPicPr>
        <p:blipFill rotWithShape="1">
          <a:blip r:embed="rId5"/>
          <a:srcRect b="545"/>
          <a:stretch/>
        </p:blipFill>
        <p:spPr>
          <a:xfrm>
            <a:off x="1412683" y="1410208"/>
            <a:ext cx="5278777" cy="3858780"/>
          </a:xfrm>
          <a:prstGeom prst="rect">
            <a:avLst/>
          </a:prstGeom>
        </p:spPr>
      </p:pic>
      <p:cxnSp>
        <p:nvCxnSpPr>
          <p:cNvPr id="32" name="Straight Connector 31">
            <a:extLst>
              <a:ext uri="{FF2B5EF4-FFF2-40B4-BE49-F238E27FC236}">
                <a16:creationId xmlns="" xmlns:a16="http://schemas.microsoft.com/office/drawing/2014/main" id="{0E5D0023-B23E-4823-8D72-B07FFF8CAE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 xmlns:a16="http://schemas.microsoft.com/office/drawing/2014/main" id="{C7A83385-1FD9-43E4-82F5-CCC8F345ABEF}"/>
              </a:ext>
            </a:extLst>
          </p:cNvPr>
          <p:cNvSpPr>
            <a:spLocks noGrp="1"/>
          </p:cNvSpPr>
          <p:nvPr>
            <p:ph type="body" sz="half" idx="2"/>
          </p:nvPr>
        </p:nvSpPr>
        <p:spPr>
          <a:xfrm>
            <a:off x="7535824" y="2556932"/>
            <a:ext cx="3360771" cy="3318936"/>
          </a:xfrm>
        </p:spPr>
        <p:txBody>
          <a:bodyPr vert="horz" lIns="91440" tIns="45720" rIns="91440" bIns="45720" rtlCol="0" anchor="t">
            <a:normAutofit/>
          </a:bodyPr>
          <a:lstStyle/>
          <a:p>
            <a:pPr algn="l">
              <a:buFont typeface="Arial"/>
              <a:buChar char="•"/>
            </a:pPr>
            <a:r>
              <a:rPr lang="en-US" dirty="0"/>
              <a:t>Greece is made up of many isolated valleys and small islands</a:t>
            </a:r>
            <a:endParaRPr lang="en-US"/>
          </a:p>
          <a:p>
            <a:pPr algn="l">
              <a:buFont typeface="Arial"/>
              <a:buChar char="•"/>
            </a:pPr>
            <a:r>
              <a:rPr lang="en-US" dirty="0"/>
              <a:t>This geography prevented the Greeks from building a large empires like that of the Egyptians and Mesopotamians.  </a:t>
            </a:r>
            <a:endParaRPr lang="en-US"/>
          </a:p>
          <a:p>
            <a:pPr algn="l">
              <a:buFont typeface="Arial"/>
              <a:buChar char="•"/>
            </a:pPr>
            <a:r>
              <a:rPr lang="en-US" dirty="0"/>
              <a:t>Instead, they built small city states that often fought with one another.</a:t>
            </a:r>
            <a:endParaRPr lang="en-US"/>
          </a:p>
          <a:p>
            <a:pPr algn="l">
              <a:buFont typeface="Arial"/>
              <a:buChar char="•"/>
            </a:pPr>
            <a:endParaRPr lang="en-US"/>
          </a:p>
        </p:txBody>
      </p:sp>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7346160" y="2559960"/>
              <a:ext cx="3381840" cy="2536200"/>
            </p14:xfrm>
          </p:contentPart>
        </mc:Choice>
        <mc:Fallback>
          <p:pic>
            <p:nvPicPr>
              <p:cNvPr id="4" name="Ink 3"/>
              <p:cNvPicPr/>
              <p:nvPr/>
            </p:nvPicPr>
            <p:blipFill>
              <a:blip r:embed="rId7"/>
              <a:stretch>
                <a:fillRect/>
              </a:stretch>
            </p:blipFill>
            <p:spPr>
              <a:xfrm>
                <a:off x="7336800" y="2550600"/>
                <a:ext cx="3400560" cy="2554920"/>
              </a:xfrm>
              <a:prstGeom prst="rect">
                <a:avLst/>
              </a:prstGeom>
            </p:spPr>
          </p:pic>
        </mc:Fallback>
      </mc:AlternateContent>
    </p:spTree>
    <p:extLst>
      <p:ext uri="{BB962C8B-B14F-4D97-AF65-F5344CB8AC3E}">
        <p14:creationId xmlns:p14="http://schemas.microsoft.com/office/powerpoint/2010/main" val="29746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AA626A-703F-422D-A3FE-F2456FC8DCCC}"/>
              </a:ext>
            </a:extLst>
          </p:cNvPr>
          <p:cNvSpPr>
            <a:spLocks noGrp="1"/>
          </p:cNvSpPr>
          <p:nvPr>
            <p:ph type="title"/>
          </p:nvPr>
        </p:nvSpPr>
        <p:spPr/>
        <p:txBody>
          <a:bodyPr/>
          <a:lstStyle/>
          <a:p>
            <a:r>
              <a:rPr lang="en-US" dirty="0"/>
              <a:t>Governments of Ancient Greece</a:t>
            </a:r>
          </a:p>
        </p:txBody>
      </p:sp>
      <p:sp>
        <p:nvSpPr>
          <p:cNvPr id="3" name="Content Placeholder 2">
            <a:extLst>
              <a:ext uri="{FF2B5EF4-FFF2-40B4-BE49-F238E27FC236}">
                <a16:creationId xmlns="" xmlns:a16="http://schemas.microsoft.com/office/drawing/2014/main" id="{B8510BD8-1AA7-4D4F-BAB5-5C51DA8CD103}"/>
              </a:ext>
            </a:extLst>
          </p:cNvPr>
          <p:cNvSpPr>
            <a:spLocks noGrp="1"/>
          </p:cNvSpPr>
          <p:nvPr>
            <p:ph idx="1"/>
          </p:nvPr>
        </p:nvSpPr>
        <p:spPr/>
        <p:txBody>
          <a:bodyPr/>
          <a:lstStyle/>
          <a:p>
            <a:r>
              <a:rPr lang="en-US" dirty="0"/>
              <a:t>Between 750 B.C.E. and 500 B.C.E. - The Greek City States tried different forms of government.</a:t>
            </a:r>
          </a:p>
          <a:p>
            <a:r>
              <a:rPr lang="en-US" dirty="0"/>
              <a:t>At first city states were ruled by kings and queens = </a:t>
            </a:r>
            <a:r>
              <a:rPr lang="en-US" b="1" i="1" u="sng" dirty="0"/>
              <a:t>MONARCHY</a:t>
            </a:r>
          </a:p>
          <a:p>
            <a:r>
              <a:rPr lang="en-US" dirty="0"/>
              <a:t>The landowning nobles won power as time passed. = </a:t>
            </a:r>
            <a:r>
              <a:rPr lang="en-US" b="1" i="1" u="sng" dirty="0"/>
              <a:t>ARISTOCRACY</a:t>
            </a:r>
          </a:p>
          <a:p>
            <a:r>
              <a:rPr lang="en-US" dirty="0"/>
              <a:t>In some city states, a middle class of merchants, farmers, and artisans gained power.  = </a:t>
            </a:r>
            <a:r>
              <a:rPr lang="en-US" b="1" i="1" u="sng" dirty="0"/>
              <a:t>OLIGARCHY</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821680" y="3750480"/>
              <a:ext cx="8763480" cy="1584000"/>
            </p14:xfrm>
          </p:contentPart>
        </mc:Choice>
        <mc:Fallback>
          <p:pic>
            <p:nvPicPr>
              <p:cNvPr id="4" name="Ink 3"/>
              <p:cNvPicPr/>
              <p:nvPr/>
            </p:nvPicPr>
            <p:blipFill>
              <a:blip r:embed="rId3"/>
              <a:stretch>
                <a:fillRect/>
              </a:stretch>
            </p:blipFill>
            <p:spPr>
              <a:xfrm>
                <a:off x="2812320" y="3741120"/>
                <a:ext cx="8782200" cy="1602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8001000" y="3905280"/>
              <a:ext cx="2988720" cy="595800"/>
            </p14:xfrm>
          </p:contentPart>
        </mc:Choice>
        <mc:Fallback>
          <p:pic>
            <p:nvPicPr>
              <p:cNvPr id="5" name="Ink 4"/>
              <p:cNvPicPr/>
              <p:nvPr/>
            </p:nvPicPr>
            <p:blipFill>
              <a:blip r:embed="rId5"/>
              <a:stretch>
                <a:fillRect/>
              </a:stretch>
            </p:blipFill>
            <p:spPr>
              <a:xfrm>
                <a:off x="7991640" y="3895920"/>
                <a:ext cx="3007440" cy="614520"/>
              </a:xfrm>
              <a:prstGeom prst="rect">
                <a:avLst/>
              </a:prstGeom>
            </p:spPr>
          </p:pic>
        </mc:Fallback>
      </mc:AlternateContent>
    </p:spTree>
    <p:extLst>
      <p:ext uri="{BB962C8B-B14F-4D97-AF65-F5344CB8AC3E}">
        <p14:creationId xmlns:p14="http://schemas.microsoft.com/office/powerpoint/2010/main" val="2266018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328A41-17FC-48CE-AD3D-B73F45808A79}"/>
              </a:ext>
            </a:extLst>
          </p:cNvPr>
          <p:cNvSpPr>
            <a:spLocks noGrp="1"/>
          </p:cNvSpPr>
          <p:nvPr>
            <p:ph type="title"/>
          </p:nvPr>
        </p:nvSpPr>
        <p:spPr/>
        <p:txBody>
          <a:bodyPr>
            <a:normAutofit fontScale="90000"/>
          </a:bodyPr>
          <a:lstStyle/>
          <a:p>
            <a:r>
              <a:rPr lang="en-US" dirty="0"/>
              <a:t>The Two Most Powerful City States - </a:t>
            </a:r>
            <a:br>
              <a:rPr lang="en-US" dirty="0"/>
            </a:br>
            <a:r>
              <a:rPr lang="en-US" dirty="0"/>
              <a:t>Athens vs. Sparta</a:t>
            </a:r>
          </a:p>
        </p:txBody>
      </p:sp>
      <p:sp>
        <p:nvSpPr>
          <p:cNvPr id="3" name="Content Placeholder 2">
            <a:extLst>
              <a:ext uri="{FF2B5EF4-FFF2-40B4-BE49-F238E27FC236}">
                <a16:creationId xmlns="" xmlns:a16="http://schemas.microsoft.com/office/drawing/2014/main" id="{24957AA3-13E6-4839-8794-1ED8D17BCECC}"/>
              </a:ext>
            </a:extLst>
          </p:cNvPr>
          <p:cNvSpPr>
            <a:spLocks noGrp="1"/>
          </p:cNvSpPr>
          <p:nvPr>
            <p:ph sz="half" idx="1"/>
          </p:nvPr>
        </p:nvSpPr>
        <p:spPr/>
        <p:txBody>
          <a:bodyPr>
            <a:normAutofit fontScale="70000" lnSpcReduction="20000"/>
          </a:bodyPr>
          <a:lstStyle/>
          <a:p>
            <a:r>
              <a:rPr lang="en-US" b="1" i="1" u="sng" dirty="0"/>
              <a:t>Athens -</a:t>
            </a:r>
          </a:p>
          <a:p>
            <a:r>
              <a:rPr lang="en-US" dirty="0"/>
              <a:t>Had a limited democracy, or gov't by the people</a:t>
            </a:r>
            <a:endParaRPr lang="en-US" b="1" i="1" u="sng" dirty="0"/>
          </a:p>
          <a:p>
            <a:r>
              <a:rPr lang="en-US" dirty="0"/>
              <a:t>Only Male citizens could vote in the Assembly/Laws made by assembly</a:t>
            </a:r>
          </a:p>
          <a:p>
            <a:r>
              <a:rPr lang="en-US" dirty="0"/>
              <a:t>Traded with other city states</a:t>
            </a:r>
          </a:p>
          <a:p>
            <a:r>
              <a:rPr lang="en-US" dirty="0"/>
              <a:t>Education for Boys/ Woman inferior</a:t>
            </a:r>
          </a:p>
          <a:p>
            <a:r>
              <a:rPr lang="en-US" dirty="0"/>
              <a:t>Both shared same language/gods and religious beliefs</a:t>
            </a:r>
          </a:p>
          <a:p>
            <a:endParaRPr lang="en-US" dirty="0"/>
          </a:p>
        </p:txBody>
      </p:sp>
      <p:sp>
        <p:nvSpPr>
          <p:cNvPr id="4" name="Content Placeholder 3">
            <a:extLst>
              <a:ext uri="{FF2B5EF4-FFF2-40B4-BE49-F238E27FC236}">
                <a16:creationId xmlns="" xmlns:a16="http://schemas.microsoft.com/office/drawing/2014/main" id="{F1B018F8-94E7-4A3E-BADE-E76D42406E44}"/>
              </a:ext>
            </a:extLst>
          </p:cNvPr>
          <p:cNvSpPr>
            <a:spLocks noGrp="1"/>
          </p:cNvSpPr>
          <p:nvPr>
            <p:ph sz="half" idx="2"/>
          </p:nvPr>
        </p:nvSpPr>
        <p:spPr/>
        <p:txBody>
          <a:bodyPr>
            <a:normAutofit fontScale="70000" lnSpcReduction="20000"/>
          </a:bodyPr>
          <a:lstStyle/>
          <a:p>
            <a:r>
              <a:rPr lang="en-US" b="1" i="1" u="sng" dirty="0"/>
              <a:t>Sparta - </a:t>
            </a:r>
            <a:endParaRPr lang="en-US" dirty="0"/>
          </a:p>
          <a:p>
            <a:r>
              <a:rPr lang="en-US" dirty="0"/>
              <a:t>Sparta was a monarchy ruled by two kings</a:t>
            </a:r>
          </a:p>
          <a:p>
            <a:r>
              <a:rPr lang="en-US" dirty="0"/>
              <a:t>Sparta had a military society</a:t>
            </a:r>
          </a:p>
          <a:p>
            <a:r>
              <a:rPr lang="en-US" dirty="0"/>
              <a:t>Boys trained to be soldiers and girls were trained to be mothers of soldiers</a:t>
            </a:r>
          </a:p>
          <a:p>
            <a:r>
              <a:rPr lang="en-US" dirty="0"/>
              <a:t>Trade and Travel Outside of Sparta was not allowed</a:t>
            </a:r>
          </a:p>
          <a:p>
            <a:r>
              <a:rPr lang="en-US" dirty="0"/>
              <a:t>Only men born in Sparta and over the age of 30 were considered citizens</a:t>
            </a:r>
          </a:p>
          <a:p>
            <a:r>
              <a:rPr lang="en-US" dirty="0"/>
              <a:t>Shared language/gods and religious beliefs with Athens</a:t>
            </a:r>
          </a:p>
        </p:txBody>
      </p:sp>
    </p:spTree>
    <p:extLst>
      <p:ext uri="{BB962C8B-B14F-4D97-AF65-F5344CB8AC3E}">
        <p14:creationId xmlns:p14="http://schemas.microsoft.com/office/powerpoint/2010/main" val="617369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3246</TotalTime>
  <Words>682</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Organic</vt:lpstr>
      <vt:lpstr>Ancient Greece</vt:lpstr>
      <vt:lpstr>Map of Ancient Greece</vt:lpstr>
      <vt:lpstr>Vocabulary</vt:lpstr>
      <vt:lpstr>The Beginning of Ancient Greece - The Minoans</vt:lpstr>
      <vt:lpstr>The Mycenaeans</vt:lpstr>
      <vt:lpstr>Legacy of the Mycenaeans</vt:lpstr>
      <vt:lpstr>The Rise of Greek City States</vt:lpstr>
      <vt:lpstr>Governments of Ancient Greece</vt:lpstr>
      <vt:lpstr>The Two Most Powerful City States -  Athens vs. Sparta</vt:lpstr>
      <vt:lpstr>The Persian War</vt:lpstr>
      <vt:lpstr>PowerPoint Presentation</vt:lpstr>
      <vt:lpstr>Age of Pericles</vt:lpstr>
      <vt:lpstr>Impact of the Persian Wars</vt:lpstr>
      <vt:lpstr>The Fall of Athens -  Peloponnesian Wars</vt:lpstr>
      <vt:lpstr>PowerPoint Presentation</vt:lpstr>
      <vt:lpstr>The Legacy of Greece Philosophers/Inventors</vt:lpstr>
      <vt:lpstr>       Socrates           vs.           Plato</vt:lpstr>
      <vt:lpstr>Aristotle</vt:lpstr>
      <vt:lpstr>Greek Art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Arensman, Perry</dc:creator>
  <cp:lastModifiedBy>Arensman, Perry</cp:lastModifiedBy>
  <cp:revision>277</cp:revision>
  <dcterms:created xsi:type="dcterms:W3CDTF">2013-07-15T20:26:40Z</dcterms:created>
  <dcterms:modified xsi:type="dcterms:W3CDTF">2018-10-05T18:32:33Z</dcterms:modified>
</cp:coreProperties>
</file>